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3" r:id="rId4"/>
    <p:sldId id="260" r:id="rId5"/>
    <p:sldId id="259" r:id="rId6"/>
    <p:sldId id="262" r:id="rId7"/>
    <p:sldId id="261" r:id="rId8"/>
    <p:sldId id="264" r:id="rId9"/>
    <p:sldId id="270" r:id="rId10"/>
    <p:sldId id="271" r:id="rId11"/>
    <p:sldId id="272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03"/>
    <a:srgbClr val="FF9900"/>
    <a:srgbClr val="19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31"/>
  </p:normalViewPr>
  <p:slideViewPr>
    <p:cSldViewPr snapToGrid="0">
      <p:cViewPr>
        <p:scale>
          <a:sx n="94" d="100"/>
          <a:sy n="94" d="100"/>
        </p:scale>
        <p:origin x="44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AC8AAB-CEBA-9C48-97FC-4D88DBA9419F}" type="doc">
      <dgm:prSet loTypeId="urn:microsoft.com/office/officeart/2005/8/layout/radial6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5C6E4F4-5426-CD41-B053-924A214B9172}">
      <dgm:prSet phldrT="[Text]"/>
      <dgm:spPr/>
      <dgm:t>
        <a:bodyPr/>
        <a:lstStyle/>
        <a:p>
          <a:r>
            <a:rPr lang="en-GB" dirty="0" smtClean="0"/>
            <a:t>Terminal Capacity</a:t>
          </a:r>
          <a:endParaRPr lang="en-GB" dirty="0"/>
        </a:p>
      </dgm:t>
    </dgm:pt>
    <dgm:pt modelId="{4450AF8A-D7D0-D94B-B304-769029D697FF}" type="parTrans" cxnId="{0ADD2A74-E336-B949-8B58-B3EA37592140}">
      <dgm:prSet/>
      <dgm:spPr/>
      <dgm:t>
        <a:bodyPr/>
        <a:lstStyle/>
        <a:p>
          <a:endParaRPr lang="en-GB"/>
        </a:p>
      </dgm:t>
    </dgm:pt>
    <dgm:pt modelId="{192D4250-685A-CC4F-BEBC-97F38E570544}" type="sibTrans" cxnId="{0ADD2A74-E336-B949-8B58-B3EA37592140}">
      <dgm:prSet/>
      <dgm:spPr/>
      <dgm:t>
        <a:bodyPr/>
        <a:lstStyle/>
        <a:p>
          <a:endParaRPr lang="en-GB"/>
        </a:p>
      </dgm:t>
    </dgm:pt>
    <dgm:pt modelId="{16D77C7A-F26A-8747-9439-C4BA6F674BFB}">
      <dgm:prSet phldrT="[Text]"/>
      <dgm:spPr/>
      <dgm:t>
        <a:bodyPr/>
        <a:lstStyle/>
        <a:p>
          <a:r>
            <a:rPr lang="en-GB" dirty="0" smtClean="0"/>
            <a:t>Network Access (Capacity)</a:t>
          </a:r>
          <a:endParaRPr lang="en-GB" dirty="0"/>
        </a:p>
      </dgm:t>
    </dgm:pt>
    <dgm:pt modelId="{114E8B9B-023E-C243-8E9A-B520B7081E48}" type="parTrans" cxnId="{CBD24611-8A39-E448-8CB2-1BC6C50E607E}">
      <dgm:prSet/>
      <dgm:spPr/>
      <dgm:t>
        <a:bodyPr/>
        <a:lstStyle/>
        <a:p>
          <a:endParaRPr lang="en-GB"/>
        </a:p>
      </dgm:t>
    </dgm:pt>
    <dgm:pt modelId="{D22B8614-7B2A-8E42-BD86-73241A2C3B8E}" type="sibTrans" cxnId="{CBD24611-8A39-E448-8CB2-1BC6C50E607E}">
      <dgm:prSet/>
      <dgm:spPr/>
      <dgm:t>
        <a:bodyPr/>
        <a:lstStyle/>
        <a:p>
          <a:endParaRPr lang="en-GB"/>
        </a:p>
      </dgm:t>
    </dgm:pt>
    <dgm:pt modelId="{EF280AF2-AC01-494A-80A5-12DAD8CDD782}">
      <dgm:prSet phldrT="[Text]"/>
      <dgm:spPr/>
      <dgm:t>
        <a:bodyPr/>
        <a:lstStyle/>
        <a:p>
          <a:r>
            <a:rPr lang="en-GB" dirty="0" smtClean="0"/>
            <a:t>Road Side</a:t>
          </a:r>
          <a:endParaRPr lang="en-GB" dirty="0"/>
        </a:p>
      </dgm:t>
    </dgm:pt>
    <dgm:pt modelId="{9A4443B5-D015-684D-A66E-9F3502BE4F13}" type="parTrans" cxnId="{C04A2AB6-7FD3-0144-8AA5-CE2757A5D0E4}">
      <dgm:prSet/>
      <dgm:spPr/>
      <dgm:t>
        <a:bodyPr/>
        <a:lstStyle/>
        <a:p>
          <a:endParaRPr lang="en-GB"/>
        </a:p>
      </dgm:t>
    </dgm:pt>
    <dgm:pt modelId="{AEA00634-DF59-A343-A61E-193AD685054E}" type="sibTrans" cxnId="{C04A2AB6-7FD3-0144-8AA5-CE2757A5D0E4}">
      <dgm:prSet/>
      <dgm:spPr/>
      <dgm:t>
        <a:bodyPr/>
        <a:lstStyle/>
        <a:p>
          <a:endParaRPr lang="en-GB"/>
        </a:p>
      </dgm:t>
    </dgm:pt>
    <dgm:pt modelId="{14CB6CA9-4908-9A41-B57A-B96C274C19E4}">
      <dgm:prSet phldrT="[Text]"/>
      <dgm:spPr/>
      <dgm:t>
        <a:bodyPr/>
        <a:lstStyle/>
        <a:p>
          <a:r>
            <a:rPr lang="en-GB" dirty="0" smtClean="0"/>
            <a:t>Terminal Capability</a:t>
          </a:r>
          <a:endParaRPr lang="en-GB" dirty="0"/>
        </a:p>
      </dgm:t>
    </dgm:pt>
    <dgm:pt modelId="{B945A69C-E883-A14B-A1D7-FE1E85B17FC2}" type="parTrans" cxnId="{27622BD6-9B95-0F41-903E-74CECA2B9E02}">
      <dgm:prSet/>
      <dgm:spPr/>
      <dgm:t>
        <a:bodyPr/>
        <a:lstStyle/>
        <a:p>
          <a:endParaRPr lang="en-GB"/>
        </a:p>
      </dgm:t>
    </dgm:pt>
    <dgm:pt modelId="{D87EE4BC-BE9F-D947-8327-54C3E21EF508}" type="sibTrans" cxnId="{27622BD6-9B95-0F41-903E-74CECA2B9E02}">
      <dgm:prSet/>
      <dgm:spPr/>
      <dgm:t>
        <a:bodyPr/>
        <a:lstStyle/>
        <a:p>
          <a:endParaRPr lang="en-GB"/>
        </a:p>
      </dgm:t>
    </dgm:pt>
    <dgm:pt modelId="{5E66F58A-4ADF-E141-9927-D298537ABFA3}">
      <dgm:prSet phldrT="[Text]"/>
      <dgm:spPr/>
      <dgm:t>
        <a:bodyPr/>
        <a:lstStyle/>
        <a:p>
          <a:r>
            <a:rPr lang="en-GB" dirty="0" smtClean="0"/>
            <a:t>Rail Side</a:t>
          </a:r>
          <a:endParaRPr lang="en-GB" dirty="0"/>
        </a:p>
      </dgm:t>
    </dgm:pt>
    <dgm:pt modelId="{E97584E2-E0D8-844D-9F09-8D73899A4A3D}" type="parTrans" cxnId="{BDB7078E-2DA7-374F-AD96-530AB748CB2A}">
      <dgm:prSet/>
      <dgm:spPr/>
      <dgm:t>
        <a:bodyPr/>
        <a:lstStyle/>
        <a:p>
          <a:endParaRPr lang="en-GB"/>
        </a:p>
      </dgm:t>
    </dgm:pt>
    <dgm:pt modelId="{AED06EC0-CEBE-6B42-A4CE-E8671BD50C5C}" type="sibTrans" cxnId="{BDB7078E-2DA7-374F-AD96-530AB748CB2A}">
      <dgm:prSet/>
      <dgm:spPr/>
      <dgm:t>
        <a:bodyPr/>
        <a:lstStyle/>
        <a:p>
          <a:endParaRPr lang="en-GB"/>
        </a:p>
      </dgm:t>
    </dgm:pt>
    <dgm:pt modelId="{B7BF9CF5-8EBC-474E-84F1-B5F98A8FEDA3}" type="pres">
      <dgm:prSet presAssocID="{BAAC8AAB-CEBA-9C48-97FC-4D88DBA9419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9695653-3B66-744D-914E-C818E759E8F1}" type="pres">
      <dgm:prSet presAssocID="{45C6E4F4-5426-CD41-B053-924A214B9172}" presName="centerShape" presStyleLbl="node0" presStyleIdx="0" presStyleCnt="1"/>
      <dgm:spPr/>
      <dgm:t>
        <a:bodyPr/>
        <a:lstStyle/>
        <a:p>
          <a:endParaRPr lang="en-GB"/>
        </a:p>
      </dgm:t>
    </dgm:pt>
    <dgm:pt modelId="{B4233667-5699-0D42-B30A-7663C1C1E7A3}" type="pres">
      <dgm:prSet presAssocID="{16D77C7A-F26A-8747-9439-C4BA6F674BF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B0DA308-73E2-E34E-B48D-60064146F352}" type="pres">
      <dgm:prSet presAssocID="{16D77C7A-F26A-8747-9439-C4BA6F674BFB}" presName="dummy" presStyleCnt="0"/>
      <dgm:spPr/>
    </dgm:pt>
    <dgm:pt modelId="{86A6746B-0688-FC46-BF5A-C9FDB05EF038}" type="pres">
      <dgm:prSet presAssocID="{D22B8614-7B2A-8E42-BD86-73241A2C3B8E}" presName="sibTrans" presStyleLbl="sibTrans2D1" presStyleIdx="0" presStyleCnt="4"/>
      <dgm:spPr/>
      <dgm:t>
        <a:bodyPr/>
        <a:lstStyle/>
        <a:p>
          <a:endParaRPr lang="en-GB"/>
        </a:p>
      </dgm:t>
    </dgm:pt>
    <dgm:pt modelId="{41DB3901-3824-C04E-B372-7D5D75166608}" type="pres">
      <dgm:prSet presAssocID="{EF280AF2-AC01-494A-80A5-12DAD8CDD78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C678D5-1D49-0347-9FE9-755062E25F07}" type="pres">
      <dgm:prSet presAssocID="{EF280AF2-AC01-494A-80A5-12DAD8CDD782}" presName="dummy" presStyleCnt="0"/>
      <dgm:spPr/>
    </dgm:pt>
    <dgm:pt modelId="{EAFAC312-C5E1-F943-8F6E-891815A2C0CD}" type="pres">
      <dgm:prSet presAssocID="{AEA00634-DF59-A343-A61E-193AD685054E}" presName="sibTrans" presStyleLbl="sibTrans2D1" presStyleIdx="1" presStyleCnt="4"/>
      <dgm:spPr/>
      <dgm:t>
        <a:bodyPr/>
        <a:lstStyle/>
        <a:p>
          <a:endParaRPr lang="en-GB"/>
        </a:p>
      </dgm:t>
    </dgm:pt>
    <dgm:pt modelId="{CC1C5B58-063C-FA4D-827A-04529C303956}" type="pres">
      <dgm:prSet presAssocID="{14CB6CA9-4908-9A41-B57A-B96C274C19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ECAEB1-E429-3D44-ADFF-25B696BADD47}" type="pres">
      <dgm:prSet presAssocID="{14CB6CA9-4908-9A41-B57A-B96C274C19E4}" presName="dummy" presStyleCnt="0"/>
      <dgm:spPr/>
    </dgm:pt>
    <dgm:pt modelId="{E16E761B-BC24-4445-A29F-79A9F15D117A}" type="pres">
      <dgm:prSet presAssocID="{D87EE4BC-BE9F-D947-8327-54C3E21EF508}" presName="sibTrans" presStyleLbl="sibTrans2D1" presStyleIdx="2" presStyleCnt="4"/>
      <dgm:spPr/>
      <dgm:t>
        <a:bodyPr/>
        <a:lstStyle/>
        <a:p>
          <a:endParaRPr lang="en-GB"/>
        </a:p>
      </dgm:t>
    </dgm:pt>
    <dgm:pt modelId="{15D67AB4-735D-B54D-B28B-07A83AB73A8E}" type="pres">
      <dgm:prSet presAssocID="{5E66F58A-4ADF-E141-9927-D298537ABFA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A9D524-4AFB-BF4A-981B-175DC0160366}" type="pres">
      <dgm:prSet presAssocID="{5E66F58A-4ADF-E141-9927-D298537ABFA3}" presName="dummy" presStyleCnt="0"/>
      <dgm:spPr/>
    </dgm:pt>
    <dgm:pt modelId="{30464F80-1041-3E40-BC6E-FF9C633048AF}" type="pres">
      <dgm:prSet presAssocID="{AED06EC0-CEBE-6B42-A4CE-E8671BD50C5C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1D3C52AB-497B-CA4E-BDAF-9FA62AB03D23}" type="presOf" srcId="{AED06EC0-CEBE-6B42-A4CE-E8671BD50C5C}" destId="{30464F80-1041-3E40-BC6E-FF9C633048AF}" srcOrd="0" destOrd="0" presId="urn:microsoft.com/office/officeart/2005/8/layout/radial6"/>
    <dgm:cxn modelId="{CE8BDC55-4801-A648-922D-06C89D6B2FC2}" type="presOf" srcId="{AEA00634-DF59-A343-A61E-193AD685054E}" destId="{EAFAC312-C5E1-F943-8F6E-891815A2C0CD}" srcOrd="0" destOrd="0" presId="urn:microsoft.com/office/officeart/2005/8/layout/radial6"/>
    <dgm:cxn modelId="{C203237C-3B74-9D4C-9386-6A7164D5C4E1}" type="presOf" srcId="{45C6E4F4-5426-CD41-B053-924A214B9172}" destId="{D9695653-3B66-744D-914E-C818E759E8F1}" srcOrd="0" destOrd="0" presId="urn:microsoft.com/office/officeart/2005/8/layout/radial6"/>
    <dgm:cxn modelId="{C04A2AB6-7FD3-0144-8AA5-CE2757A5D0E4}" srcId="{45C6E4F4-5426-CD41-B053-924A214B9172}" destId="{EF280AF2-AC01-494A-80A5-12DAD8CDD782}" srcOrd="1" destOrd="0" parTransId="{9A4443B5-D015-684D-A66E-9F3502BE4F13}" sibTransId="{AEA00634-DF59-A343-A61E-193AD685054E}"/>
    <dgm:cxn modelId="{0ADD2A74-E336-B949-8B58-B3EA37592140}" srcId="{BAAC8AAB-CEBA-9C48-97FC-4D88DBA9419F}" destId="{45C6E4F4-5426-CD41-B053-924A214B9172}" srcOrd="0" destOrd="0" parTransId="{4450AF8A-D7D0-D94B-B304-769029D697FF}" sibTransId="{192D4250-685A-CC4F-BEBC-97F38E570544}"/>
    <dgm:cxn modelId="{15C5190B-15D5-9840-A60D-B896C9FCF192}" type="presOf" srcId="{D87EE4BC-BE9F-D947-8327-54C3E21EF508}" destId="{E16E761B-BC24-4445-A29F-79A9F15D117A}" srcOrd="0" destOrd="0" presId="urn:microsoft.com/office/officeart/2005/8/layout/radial6"/>
    <dgm:cxn modelId="{8091FAC1-B799-2842-98AC-AA6004739F28}" type="presOf" srcId="{EF280AF2-AC01-494A-80A5-12DAD8CDD782}" destId="{41DB3901-3824-C04E-B372-7D5D75166608}" srcOrd="0" destOrd="0" presId="urn:microsoft.com/office/officeart/2005/8/layout/radial6"/>
    <dgm:cxn modelId="{66298933-B250-0543-87E7-6D3289AE41FC}" type="presOf" srcId="{BAAC8AAB-CEBA-9C48-97FC-4D88DBA9419F}" destId="{B7BF9CF5-8EBC-474E-84F1-B5F98A8FEDA3}" srcOrd="0" destOrd="0" presId="urn:microsoft.com/office/officeart/2005/8/layout/radial6"/>
    <dgm:cxn modelId="{DA99D34F-6E2D-A24B-A11D-F651D76C932E}" type="presOf" srcId="{16D77C7A-F26A-8747-9439-C4BA6F674BFB}" destId="{B4233667-5699-0D42-B30A-7663C1C1E7A3}" srcOrd="0" destOrd="0" presId="urn:microsoft.com/office/officeart/2005/8/layout/radial6"/>
    <dgm:cxn modelId="{347312C6-01D4-564C-B5B4-4C3BF9A9AEAA}" type="presOf" srcId="{D22B8614-7B2A-8E42-BD86-73241A2C3B8E}" destId="{86A6746B-0688-FC46-BF5A-C9FDB05EF038}" srcOrd="0" destOrd="0" presId="urn:microsoft.com/office/officeart/2005/8/layout/radial6"/>
    <dgm:cxn modelId="{E1CB44D4-D82F-6241-9EE6-8815358EE9B7}" type="presOf" srcId="{5E66F58A-4ADF-E141-9927-D298537ABFA3}" destId="{15D67AB4-735D-B54D-B28B-07A83AB73A8E}" srcOrd="0" destOrd="0" presId="urn:microsoft.com/office/officeart/2005/8/layout/radial6"/>
    <dgm:cxn modelId="{27622BD6-9B95-0F41-903E-74CECA2B9E02}" srcId="{45C6E4F4-5426-CD41-B053-924A214B9172}" destId="{14CB6CA9-4908-9A41-B57A-B96C274C19E4}" srcOrd="2" destOrd="0" parTransId="{B945A69C-E883-A14B-A1D7-FE1E85B17FC2}" sibTransId="{D87EE4BC-BE9F-D947-8327-54C3E21EF508}"/>
    <dgm:cxn modelId="{BDB7078E-2DA7-374F-AD96-530AB748CB2A}" srcId="{45C6E4F4-5426-CD41-B053-924A214B9172}" destId="{5E66F58A-4ADF-E141-9927-D298537ABFA3}" srcOrd="3" destOrd="0" parTransId="{E97584E2-E0D8-844D-9F09-8D73899A4A3D}" sibTransId="{AED06EC0-CEBE-6B42-A4CE-E8671BD50C5C}"/>
    <dgm:cxn modelId="{0BF3515A-3CF7-154B-A78C-D2D6744B85C3}" type="presOf" srcId="{14CB6CA9-4908-9A41-B57A-B96C274C19E4}" destId="{CC1C5B58-063C-FA4D-827A-04529C303956}" srcOrd="0" destOrd="0" presId="urn:microsoft.com/office/officeart/2005/8/layout/radial6"/>
    <dgm:cxn modelId="{CBD24611-8A39-E448-8CB2-1BC6C50E607E}" srcId="{45C6E4F4-5426-CD41-B053-924A214B9172}" destId="{16D77C7A-F26A-8747-9439-C4BA6F674BFB}" srcOrd="0" destOrd="0" parTransId="{114E8B9B-023E-C243-8E9A-B520B7081E48}" sibTransId="{D22B8614-7B2A-8E42-BD86-73241A2C3B8E}"/>
    <dgm:cxn modelId="{33D3C9B8-91F1-704D-94B1-C31AB841FDF9}" type="presParOf" srcId="{B7BF9CF5-8EBC-474E-84F1-B5F98A8FEDA3}" destId="{D9695653-3B66-744D-914E-C818E759E8F1}" srcOrd="0" destOrd="0" presId="urn:microsoft.com/office/officeart/2005/8/layout/radial6"/>
    <dgm:cxn modelId="{47C17CEB-1F3C-AB4C-B1AD-87BE3A0A6721}" type="presParOf" srcId="{B7BF9CF5-8EBC-474E-84F1-B5F98A8FEDA3}" destId="{B4233667-5699-0D42-B30A-7663C1C1E7A3}" srcOrd="1" destOrd="0" presId="urn:microsoft.com/office/officeart/2005/8/layout/radial6"/>
    <dgm:cxn modelId="{ECB4A33B-767D-E545-955E-CED84CC88C04}" type="presParOf" srcId="{B7BF9CF5-8EBC-474E-84F1-B5F98A8FEDA3}" destId="{DB0DA308-73E2-E34E-B48D-60064146F352}" srcOrd="2" destOrd="0" presId="urn:microsoft.com/office/officeart/2005/8/layout/radial6"/>
    <dgm:cxn modelId="{BCF1DE0A-EFFE-5244-BF5F-9169F4BEC45C}" type="presParOf" srcId="{B7BF9CF5-8EBC-474E-84F1-B5F98A8FEDA3}" destId="{86A6746B-0688-FC46-BF5A-C9FDB05EF038}" srcOrd="3" destOrd="0" presId="urn:microsoft.com/office/officeart/2005/8/layout/radial6"/>
    <dgm:cxn modelId="{9B8430A8-3257-A444-917C-92149A324CD6}" type="presParOf" srcId="{B7BF9CF5-8EBC-474E-84F1-B5F98A8FEDA3}" destId="{41DB3901-3824-C04E-B372-7D5D75166608}" srcOrd="4" destOrd="0" presId="urn:microsoft.com/office/officeart/2005/8/layout/radial6"/>
    <dgm:cxn modelId="{29E0683E-1FB6-2340-AB55-BF4EEF6DDD7E}" type="presParOf" srcId="{B7BF9CF5-8EBC-474E-84F1-B5F98A8FEDA3}" destId="{F8C678D5-1D49-0347-9FE9-755062E25F07}" srcOrd="5" destOrd="0" presId="urn:microsoft.com/office/officeart/2005/8/layout/radial6"/>
    <dgm:cxn modelId="{AB8D292F-C095-B648-B1D2-0780E0E1C1DD}" type="presParOf" srcId="{B7BF9CF5-8EBC-474E-84F1-B5F98A8FEDA3}" destId="{EAFAC312-C5E1-F943-8F6E-891815A2C0CD}" srcOrd="6" destOrd="0" presId="urn:microsoft.com/office/officeart/2005/8/layout/radial6"/>
    <dgm:cxn modelId="{AD15EB99-A2B7-BE4F-8E1B-5CCE2608DBBC}" type="presParOf" srcId="{B7BF9CF5-8EBC-474E-84F1-B5F98A8FEDA3}" destId="{CC1C5B58-063C-FA4D-827A-04529C303956}" srcOrd="7" destOrd="0" presId="urn:microsoft.com/office/officeart/2005/8/layout/radial6"/>
    <dgm:cxn modelId="{72140B77-17DF-5A43-94B7-BD118396D685}" type="presParOf" srcId="{B7BF9CF5-8EBC-474E-84F1-B5F98A8FEDA3}" destId="{67ECAEB1-E429-3D44-ADFF-25B696BADD47}" srcOrd="8" destOrd="0" presId="urn:microsoft.com/office/officeart/2005/8/layout/radial6"/>
    <dgm:cxn modelId="{66AF3073-A9FC-3243-8D1C-737C492E86D2}" type="presParOf" srcId="{B7BF9CF5-8EBC-474E-84F1-B5F98A8FEDA3}" destId="{E16E761B-BC24-4445-A29F-79A9F15D117A}" srcOrd="9" destOrd="0" presId="urn:microsoft.com/office/officeart/2005/8/layout/radial6"/>
    <dgm:cxn modelId="{4B96DDD8-F299-AA4B-94A7-8DA2A4B6FD17}" type="presParOf" srcId="{B7BF9CF5-8EBC-474E-84F1-B5F98A8FEDA3}" destId="{15D67AB4-735D-B54D-B28B-07A83AB73A8E}" srcOrd="10" destOrd="0" presId="urn:microsoft.com/office/officeart/2005/8/layout/radial6"/>
    <dgm:cxn modelId="{BE0E9B86-4BE1-A44C-80C0-40B1E1CF9762}" type="presParOf" srcId="{B7BF9CF5-8EBC-474E-84F1-B5F98A8FEDA3}" destId="{FAA9D524-4AFB-BF4A-981B-175DC0160366}" srcOrd="11" destOrd="0" presId="urn:microsoft.com/office/officeart/2005/8/layout/radial6"/>
    <dgm:cxn modelId="{650B4513-C6A5-E34A-81CD-B4460665A0F0}" type="presParOf" srcId="{B7BF9CF5-8EBC-474E-84F1-B5F98A8FEDA3}" destId="{30464F80-1041-3E40-BC6E-FF9C633048A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17BDCA-20EB-774C-AC28-35E5B6D6583F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2BCBBECE-5AC3-C04D-8DF3-6E2431DEAEBB}">
      <dgm:prSet/>
      <dgm:spPr/>
      <dgm:t>
        <a:bodyPr/>
        <a:lstStyle/>
        <a:p>
          <a:pPr rtl="0"/>
          <a:r>
            <a:rPr lang="en-GB" dirty="0" smtClean="0"/>
            <a:t>Road access</a:t>
          </a:r>
          <a:endParaRPr lang="en-GB" dirty="0"/>
        </a:p>
      </dgm:t>
    </dgm:pt>
    <dgm:pt modelId="{123D2F38-8AE7-F747-95D8-85F54095966B}" type="parTrans" cxnId="{EF94F070-820F-5747-884C-CA79C2A63915}">
      <dgm:prSet/>
      <dgm:spPr/>
      <dgm:t>
        <a:bodyPr/>
        <a:lstStyle/>
        <a:p>
          <a:endParaRPr lang="en-GB"/>
        </a:p>
      </dgm:t>
    </dgm:pt>
    <dgm:pt modelId="{6410BB30-C1B5-F642-9B61-B1B5FF0AC27B}" type="sibTrans" cxnId="{EF94F070-820F-5747-884C-CA79C2A63915}">
      <dgm:prSet/>
      <dgm:spPr/>
      <dgm:t>
        <a:bodyPr/>
        <a:lstStyle/>
        <a:p>
          <a:endParaRPr lang="en-GB"/>
        </a:p>
      </dgm:t>
    </dgm:pt>
    <dgm:pt modelId="{B009B3B0-322B-2F43-94C4-DD7F8547D5A0}">
      <dgm:prSet/>
      <dgm:spPr/>
      <dgm:t>
        <a:bodyPr/>
        <a:lstStyle/>
        <a:p>
          <a:pPr rtl="0"/>
          <a:r>
            <a:rPr lang="en-GB" smtClean="0"/>
            <a:t>Storage</a:t>
          </a:r>
          <a:endParaRPr lang="en-GB"/>
        </a:p>
      </dgm:t>
    </dgm:pt>
    <dgm:pt modelId="{5DF069FE-C508-9F46-A8E4-BF14AE6E54FF}" type="parTrans" cxnId="{9C3C08DC-1E38-8B45-B5D8-5E9CA1948301}">
      <dgm:prSet/>
      <dgm:spPr/>
      <dgm:t>
        <a:bodyPr/>
        <a:lstStyle/>
        <a:p>
          <a:endParaRPr lang="en-GB"/>
        </a:p>
      </dgm:t>
    </dgm:pt>
    <dgm:pt modelId="{973895ED-EC79-984C-935E-D8541D33A898}" type="sibTrans" cxnId="{9C3C08DC-1E38-8B45-B5D8-5E9CA1948301}">
      <dgm:prSet/>
      <dgm:spPr/>
      <dgm:t>
        <a:bodyPr/>
        <a:lstStyle/>
        <a:p>
          <a:endParaRPr lang="en-GB"/>
        </a:p>
      </dgm:t>
    </dgm:pt>
    <dgm:pt modelId="{ADC5E1C8-87E9-2843-93D1-BECFB16E3BAE}">
      <dgm:prSet/>
      <dgm:spPr/>
      <dgm:t>
        <a:bodyPr/>
        <a:lstStyle/>
        <a:p>
          <a:pPr rtl="0"/>
          <a:r>
            <a:rPr lang="en-GB" smtClean="0"/>
            <a:t>Lifting &amp; Handling</a:t>
          </a:r>
          <a:endParaRPr lang="en-GB"/>
        </a:p>
      </dgm:t>
    </dgm:pt>
    <dgm:pt modelId="{B4D4A816-062A-AC4B-B01C-0CEC66AEB569}" type="parTrans" cxnId="{DD749FD8-C3ED-A34F-845A-A32821B754A9}">
      <dgm:prSet/>
      <dgm:spPr/>
      <dgm:t>
        <a:bodyPr/>
        <a:lstStyle/>
        <a:p>
          <a:endParaRPr lang="en-GB"/>
        </a:p>
      </dgm:t>
    </dgm:pt>
    <dgm:pt modelId="{C44C80E2-EFA8-694E-84CC-CA13D5E617CC}" type="sibTrans" cxnId="{DD749FD8-C3ED-A34F-845A-A32821B754A9}">
      <dgm:prSet/>
      <dgm:spPr/>
      <dgm:t>
        <a:bodyPr/>
        <a:lstStyle/>
        <a:p>
          <a:endParaRPr lang="en-GB"/>
        </a:p>
      </dgm:t>
    </dgm:pt>
    <dgm:pt modelId="{23502F77-74D3-A44A-97CE-EB11B9F07C71}">
      <dgm:prSet/>
      <dgm:spPr/>
      <dgm:t>
        <a:bodyPr/>
        <a:lstStyle/>
        <a:p>
          <a:pPr rtl="0"/>
          <a:r>
            <a:rPr lang="en-GB" smtClean="0"/>
            <a:t>Transhipment</a:t>
          </a:r>
          <a:endParaRPr lang="en-GB"/>
        </a:p>
      </dgm:t>
    </dgm:pt>
    <dgm:pt modelId="{525B3B04-389D-0340-AE81-6BF5350B2DDE}" type="parTrans" cxnId="{7765D2FA-A00D-864F-A6E3-C9974F309019}">
      <dgm:prSet/>
      <dgm:spPr/>
      <dgm:t>
        <a:bodyPr/>
        <a:lstStyle/>
        <a:p>
          <a:endParaRPr lang="en-GB"/>
        </a:p>
      </dgm:t>
    </dgm:pt>
    <dgm:pt modelId="{BC2E9412-644C-AB41-B34C-4F09953ED44F}" type="sibTrans" cxnId="{7765D2FA-A00D-864F-A6E3-C9974F309019}">
      <dgm:prSet/>
      <dgm:spPr/>
      <dgm:t>
        <a:bodyPr/>
        <a:lstStyle/>
        <a:p>
          <a:endParaRPr lang="en-GB"/>
        </a:p>
      </dgm:t>
    </dgm:pt>
    <dgm:pt modelId="{528CA2D9-CDFD-D847-81A4-57E2B3F49AA6}">
      <dgm:prSet/>
      <dgm:spPr/>
      <dgm:t>
        <a:bodyPr/>
        <a:lstStyle/>
        <a:p>
          <a:pPr rtl="0"/>
          <a:r>
            <a:rPr lang="en-GB" smtClean="0"/>
            <a:t>Equipment repair</a:t>
          </a:r>
          <a:endParaRPr lang="en-GB"/>
        </a:p>
      </dgm:t>
    </dgm:pt>
    <dgm:pt modelId="{CB33413E-AC9C-3D4E-BAAC-FCF4C84FD9FF}" type="parTrans" cxnId="{03AD6E28-7E8F-6145-B432-004C67B90ADB}">
      <dgm:prSet/>
      <dgm:spPr/>
      <dgm:t>
        <a:bodyPr/>
        <a:lstStyle/>
        <a:p>
          <a:endParaRPr lang="en-GB"/>
        </a:p>
      </dgm:t>
    </dgm:pt>
    <dgm:pt modelId="{DB9B024D-53C1-A644-B678-CE4F72637F15}" type="sibTrans" cxnId="{03AD6E28-7E8F-6145-B432-004C67B90ADB}">
      <dgm:prSet/>
      <dgm:spPr/>
      <dgm:t>
        <a:bodyPr/>
        <a:lstStyle/>
        <a:p>
          <a:endParaRPr lang="en-GB"/>
        </a:p>
      </dgm:t>
    </dgm:pt>
    <dgm:pt modelId="{0170F8DB-7F32-C84C-8956-38BAB718B859}" type="pres">
      <dgm:prSet presAssocID="{8917BDCA-20EB-774C-AC28-35E5B6D6583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5BFCFB41-F70B-C24D-8929-3CABE1878BA0}" type="pres">
      <dgm:prSet presAssocID="{2BCBBECE-5AC3-C04D-8DF3-6E2431DEAEBB}" presName="thickLine" presStyleLbl="alignNode1" presStyleIdx="0" presStyleCnt="5"/>
      <dgm:spPr/>
    </dgm:pt>
    <dgm:pt modelId="{FACC6F17-74C5-3F42-8401-B3868E4553B6}" type="pres">
      <dgm:prSet presAssocID="{2BCBBECE-5AC3-C04D-8DF3-6E2431DEAEBB}" presName="horz1" presStyleCnt="0"/>
      <dgm:spPr/>
    </dgm:pt>
    <dgm:pt modelId="{AA65AF54-2275-2842-A34A-D3505C8AF285}" type="pres">
      <dgm:prSet presAssocID="{2BCBBECE-5AC3-C04D-8DF3-6E2431DEAEBB}" presName="tx1" presStyleLbl="revTx" presStyleIdx="0" presStyleCnt="5"/>
      <dgm:spPr/>
      <dgm:t>
        <a:bodyPr/>
        <a:lstStyle/>
        <a:p>
          <a:endParaRPr lang="en-GB"/>
        </a:p>
      </dgm:t>
    </dgm:pt>
    <dgm:pt modelId="{8DCE531B-1B92-C240-A266-9FFD27537BE5}" type="pres">
      <dgm:prSet presAssocID="{2BCBBECE-5AC3-C04D-8DF3-6E2431DEAEBB}" presName="vert1" presStyleCnt="0"/>
      <dgm:spPr/>
    </dgm:pt>
    <dgm:pt modelId="{9B99D103-91BC-104A-AB3D-75154FC1A3A9}" type="pres">
      <dgm:prSet presAssocID="{B009B3B0-322B-2F43-94C4-DD7F8547D5A0}" presName="thickLine" presStyleLbl="alignNode1" presStyleIdx="1" presStyleCnt="5"/>
      <dgm:spPr/>
    </dgm:pt>
    <dgm:pt modelId="{AB2F3F9E-2351-2E4E-9C96-D3F76D7F4373}" type="pres">
      <dgm:prSet presAssocID="{B009B3B0-322B-2F43-94C4-DD7F8547D5A0}" presName="horz1" presStyleCnt="0"/>
      <dgm:spPr/>
    </dgm:pt>
    <dgm:pt modelId="{1F2F966C-67D8-2B4D-BFA5-3E9F8C16F9E9}" type="pres">
      <dgm:prSet presAssocID="{B009B3B0-322B-2F43-94C4-DD7F8547D5A0}" presName="tx1" presStyleLbl="revTx" presStyleIdx="1" presStyleCnt="5"/>
      <dgm:spPr/>
      <dgm:t>
        <a:bodyPr/>
        <a:lstStyle/>
        <a:p>
          <a:endParaRPr lang="en-GB"/>
        </a:p>
      </dgm:t>
    </dgm:pt>
    <dgm:pt modelId="{A0DB65AF-4950-A749-88BA-071449C89103}" type="pres">
      <dgm:prSet presAssocID="{B009B3B0-322B-2F43-94C4-DD7F8547D5A0}" presName="vert1" presStyleCnt="0"/>
      <dgm:spPr/>
    </dgm:pt>
    <dgm:pt modelId="{9EBD8CF5-C540-5D44-8231-53783C7037BB}" type="pres">
      <dgm:prSet presAssocID="{ADC5E1C8-87E9-2843-93D1-BECFB16E3BAE}" presName="thickLine" presStyleLbl="alignNode1" presStyleIdx="2" presStyleCnt="5"/>
      <dgm:spPr/>
    </dgm:pt>
    <dgm:pt modelId="{8A9ADFDA-674C-E14B-8608-CEFBF2856EAB}" type="pres">
      <dgm:prSet presAssocID="{ADC5E1C8-87E9-2843-93D1-BECFB16E3BAE}" presName="horz1" presStyleCnt="0"/>
      <dgm:spPr/>
    </dgm:pt>
    <dgm:pt modelId="{999A2373-59DD-F74A-BD11-E8F8751AAEFB}" type="pres">
      <dgm:prSet presAssocID="{ADC5E1C8-87E9-2843-93D1-BECFB16E3BAE}" presName="tx1" presStyleLbl="revTx" presStyleIdx="2" presStyleCnt="5"/>
      <dgm:spPr/>
      <dgm:t>
        <a:bodyPr/>
        <a:lstStyle/>
        <a:p>
          <a:endParaRPr lang="en-GB"/>
        </a:p>
      </dgm:t>
    </dgm:pt>
    <dgm:pt modelId="{48A35C0A-3136-4642-8BCA-43A1F7F62FD6}" type="pres">
      <dgm:prSet presAssocID="{ADC5E1C8-87E9-2843-93D1-BECFB16E3BAE}" presName="vert1" presStyleCnt="0"/>
      <dgm:spPr/>
    </dgm:pt>
    <dgm:pt modelId="{F7B6A7FF-88E5-1446-B101-9B898C4128CF}" type="pres">
      <dgm:prSet presAssocID="{23502F77-74D3-A44A-97CE-EB11B9F07C71}" presName="thickLine" presStyleLbl="alignNode1" presStyleIdx="3" presStyleCnt="5"/>
      <dgm:spPr/>
    </dgm:pt>
    <dgm:pt modelId="{C49D1FCF-614F-D940-895F-F88DD1E6877E}" type="pres">
      <dgm:prSet presAssocID="{23502F77-74D3-A44A-97CE-EB11B9F07C71}" presName="horz1" presStyleCnt="0"/>
      <dgm:spPr/>
    </dgm:pt>
    <dgm:pt modelId="{0A27C8AF-77AE-464E-9077-721403E209BC}" type="pres">
      <dgm:prSet presAssocID="{23502F77-74D3-A44A-97CE-EB11B9F07C71}" presName="tx1" presStyleLbl="revTx" presStyleIdx="3" presStyleCnt="5"/>
      <dgm:spPr/>
      <dgm:t>
        <a:bodyPr/>
        <a:lstStyle/>
        <a:p>
          <a:endParaRPr lang="en-GB"/>
        </a:p>
      </dgm:t>
    </dgm:pt>
    <dgm:pt modelId="{FD666F42-B81E-8948-A6F1-0C8C8342B2B3}" type="pres">
      <dgm:prSet presAssocID="{23502F77-74D3-A44A-97CE-EB11B9F07C71}" presName="vert1" presStyleCnt="0"/>
      <dgm:spPr/>
    </dgm:pt>
    <dgm:pt modelId="{CF05D38B-6FDD-124B-A301-D096CC0760C4}" type="pres">
      <dgm:prSet presAssocID="{528CA2D9-CDFD-D847-81A4-57E2B3F49AA6}" presName="thickLine" presStyleLbl="alignNode1" presStyleIdx="4" presStyleCnt="5"/>
      <dgm:spPr/>
    </dgm:pt>
    <dgm:pt modelId="{5CEE36A2-3695-C64B-A46F-BF94F5EE5807}" type="pres">
      <dgm:prSet presAssocID="{528CA2D9-CDFD-D847-81A4-57E2B3F49AA6}" presName="horz1" presStyleCnt="0"/>
      <dgm:spPr/>
    </dgm:pt>
    <dgm:pt modelId="{0B8F8A90-22E6-2242-AAC0-C7BB3911F24C}" type="pres">
      <dgm:prSet presAssocID="{528CA2D9-CDFD-D847-81A4-57E2B3F49AA6}" presName="tx1" presStyleLbl="revTx" presStyleIdx="4" presStyleCnt="5"/>
      <dgm:spPr/>
      <dgm:t>
        <a:bodyPr/>
        <a:lstStyle/>
        <a:p>
          <a:endParaRPr lang="en-GB"/>
        </a:p>
      </dgm:t>
    </dgm:pt>
    <dgm:pt modelId="{1F38D52A-2249-C843-86AD-43E9DF1E4DB6}" type="pres">
      <dgm:prSet presAssocID="{528CA2D9-CDFD-D847-81A4-57E2B3F49AA6}" presName="vert1" presStyleCnt="0"/>
      <dgm:spPr/>
    </dgm:pt>
  </dgm:ptLst>
  <dgm:cxnLst>
    <dgm:cxn modelId="{97C9B148-4C0C-A34C-8873-B28873718D5F}" type="presOf" srcId="{8917BDCA-20EB-774C-AC28-35E5B6D6583F}" destId="{0170F8DB-7F32-C84C-8956-38BAB718B859}" srcOrd="0" destOrd="0" presId="urn:microsoft.com/office/officeart/2008/layout/LinedList"/>
    <dgm:cxn modelId="{DD749FD8-C3ED-A34F-845A-A32821B754A9}" srcId="{8917BDCA-20EB-774C-AC28-35E5B6D6583F}" destId="{ADC5E1C8-87E9-2843-93D1-BECFB16E3BAE}" srcOrd="2" destOrd="0" parTransId="{B4D4A816-062A-AC4B-B01C-0CEC66AEB569}" sibTransId="{C44C80E2-EFA8-694E-84CC-CA13D5E617CC}"/>
    <dgm:cxn modelId="{7765D2FA-A00D-864F-A6E3-C9974F309019}" srcId="{8917BDCA-20EB-774C-AC28-35E5B6D6583F}" destId="{23502F77-74D3-A44A-97CE-EB11B9F07C71}" srcOrd="3" destOrd="0" parTransId="{525B3B04-389D-0340-AE81-6BF5350B2DDE}" sibTransId="{BC2E9412-644C-AB41-B34C-4F09953ED44F}"/>
    <dgm:cxn modelId="{9C3C08DC-1E38-8B45-B5D8-5E9CA1948301}" srcId="{8917BDCA-20EB-774C-AC28-35E5B6D6583F}" destId="{B009B3B0-322B-2F43-94C4-DD7F8547D5A0}" srcOrd="1" destOrd="0" parTransId="{5DF069FE-C508-9F46-A8E4-BF14AE6E54FF}" sibTransId="{973895ED-EC79-984C-935E-D8541D33A898}"/>
    <dgm:cxn modelId="{03AD6E28-7E8F-6145-B432-004C67B90ADB}" srcId="{8917BDCA-20EB-774C-AC28-35E5B6D6583F}" destId="{528CA2D9-CDFD-D847-81A4-57E2B3F49AA6}" srcOrd="4" destOrd="0" parTransId="{CB33413E-AC9C-3D4E-BAAC-FCF4C84FD9FF}" sibTransId="{DB9B024D-53C1-A644-B678-CE4F72637F15}"/>
    <dgm:cxn modelId="{6C4489EC-B980-C848-84A7-8234225CA6F1}" type="presOf" srcId="{B009B3B0-322B-2F43-94C4-DD7F8547D5A0}" destId="{1F2F966C-67D8-2B4D-BFA5-3E9F8C16F9E9}" srcOrd="0" destOrd="0" presId="urn:microsoft.com/office/officeart/2008/layout/LinedList"/>
    <dgm:cxn modelId="{075494FF-AC6E-2845-99D6-D5072F126E8C}" type="presOf" srcId="{ADC5E1C8-87E9-2843-93D1-BECFB16E3BAE}" destId="{999A2373-59DD-F74A-BD11-E8F8751AAEFB}" srcOrd="0" destOrd="0" presId="urn:microsoft.com/office/officeart/2008/layout/LinedList"/>
    <dgm:cxn modelId="{EF94F070-820F-5747-884C-CA79C2A63915}" srcId="{8917BDCA-20EB-774C-AC28-35E5B6D6583F}" destId="{2BCBBECE-5AC3-C04D-8DF3-6E2431DEAEBB}" srcOrd="0" destOrd="0" parTransId="{123D2F38-8AE7-F747-95D8-85F54095966B}" sibTransId="{6410BB30-C1B5-F642-9B61-B1B5FF0AC27B}"/>
    <dgm:cxn modelId="{F147035F-9894-2340-8E44-76E60D7138DB}" type="presOf" srcId="{2BCBBECE-5AC3-C04D-8DF3-6E2431DEAEBB}" destId="{AA65AF54-2275-2842-A34A-D3505C8AF285}" srcOrd="0" destOrd="0" presId="urn:microsoft.com/office/officeart/2008/layout/LinedList"/>
    <dgm:cxn modelId="{E5EF4F53-A52B-4A4C-9E00-1DF7D0798245}" type="presOf" srcId="{528CA2D9-CDFD-D847-81A4-57E2B3F49AA6}" destId="{0B8F8A90-22E6-2242-AAC0-C7BB3911F24C}" srcOrd="0" destOrd="0" presId="urn:microsoft.com/office/officeart/2008/layout/LinedList"/>
    <dgm:cxn modelId="{F706C9F5-58CA-E147-A9D3-332B25E782A8}" type="presOf" srcId="{23502F77-74D3-A44A-97CE-EB11B9F07C71}" destId="{0A27C8AF-77AE-464E-9077-721403E209BC}" srcOrd="0" destOrd="0" presId="urn:microsoft.com/office/officeart/2008/layout/LinedList"/>
    <dgm:cxn modelId="{2DFEEFA0-F8AB-C140-B721-474501E227EC}" type="presParOf" srcId="{0170F8DB-7F32-C84C-8956-38BAB718B859}" destId="{5BFCFB41-F70B-C24D-8929-3CABE1878BA0}" srcOrd="0" destOrd="0" presId="urn:microsoft.com/office/officeart/2008/layout/LinedList"/>
    <dgm:cxn modelId="{6990E4C0-6AA4-1743-8AA5-D32C4DF60F53}" type="presParOf" srcId="{0170F8DB-7F32-C84C-8956-38BAB718B859}" destId="{FACC6F17-74C5-3F42-8401-B3868E4553B6}" srcOrd="1" destOrd="0" presId="urn:microsoft.com/office/officeart/2008/layout/LinedList"/>
    <dgm:cxn modelId="{9C9F13C4-69D8-0B43-A29F-C70FBC0DDF46}" type="presParOf" srcId="{FACC6F17-74C5-3F42-8401-B3868E4553B6}" destId="{AA65AF54-2275-2842-A34A-D3505C8AF285}" srcOrd="0" destOrd="0" presId="urn:microsoft.com/office/officeart/2008/layout/LinedList"/>
    <dgm:cxn modelId="{F21028C0-9C83-C94F-80E0-1C7ED6D88406}" type="presParOf" srcId="{FACC6F17-74C5-3F42-8401-B3868E4553B6}" destId="{8DCE531B-1B92-C240-A266-9FFD27537BE5}" srcOrd="1" destOrd="0" presId="urn:microsoft.com/office/officeart/2008/layout/LinedList"/>
    <dgm:cxn modelId="{F6962D91-9491-1B4D-A09A-19F07CF30DC9}" type="presParOf" srcId="{0170F8DB-7F32-C84C-8956-38BAB718B859}" destId="{9B99D103-91BC-104A-AB3D-75154FC1A3A9}" srcOrd="2" destOrd="0" presId="urn:microsoft.com/office/officeart/2008/layout/LinedList"/>
    <dgm:cxn modelId="{C59F4E90-707B-4846-AAEA-F5EB3C5BFC5E}" type="presParOf" srcId="{0170F8DB-7F32-C84C-8956-38BAB718B859}" destId="{AB2F3F9E-2351-2E4E-9C96-D3F76D7F4373}" srcOrd="3" destOrd="0" presId="urn:microsoft.com/office/officeart/2008/layout/LinedList"/>
    <dgm:cxn modelId="{F49228E1-A187-CA4F-9BE6-CD1038A52197}" type="presParOf" srcId="{AB2F3F9E-2351-2E4E-9C96-D3F76D7F4373}" destId="{1F2F966C-67D8-2B4D-BFA5-3E9F8C16F9E9}" srcOrd="0" destOrd="0" presId="urn:microsoft.com/office/officeart/2008/layout/LinedList"/>
    <dgm:cxn modelId="{A343E4CD-462A-1444-ABB8-2A38572CD18A}" type="presParOf" srcId="{AB2F3F9E-2351-2E4E-9C96-D3F76D7F4373}" destId="{A0DB65AF-4950-A749-88BA-071449C89103}" srcOrd="1" destOrd="0" presId="urn:microsoft.com/office/officeart/2008/layout/LinedList"/>
    <dgm:cxn modelId="{5D60F0BE-2433-494E-8B38-F00B2305472E}" type="presParOf" srcId="{0170F8DB-7F32-C84C-8956-38BAB718B859}" destId="{9EBD8CF5-C540-5D44-8231-53783C7037BB}" srcOrd="4" destOrd="0" presId="urn:microsoft.com/office/officeart/2008/layout/LinedList"/>
    <dgm:cxn modelId="{510C7B26-6A17-A946-8C7C-3F31BCC54E57}" type="presParOf" srcId="{0170F8DB-7F32-C84C-8956-38BAB718B859}" destId="{8A9ADFDA-674C-E14B-8608-CEFBF2856EAB}" srcOrd="5" destOrd="0" presId="urn:microsoft.com/office/officeart/2008/layout/LinedList"/>
    <dgm:cxn modelId="{5A5EEDD6-DD06-B54B-A220-03745575A877}" type="presParOf" srcId="{8A9ADFDA-674C-E14B-8608-CEFBF2856EAB}" destId="{999A2373-59DD-F74A-BD11-E8F8751AAEFB}" srcOrd="0" destOrd="0" presId="urn:microsoft.com/office/officeart/2008/layout/LinedList"/>
    <dgm:cxn modelId="{61F6272E-868B-B940-9EE3-FD12CD05F616}" type="presParOf" srcId="{8A9ADFDA-674C-E14B-8608-CEFBF2856EAB}" destId="{48A35C0A-3136-4642-8BCA-43A1F7F62FD6}" srcOrd="1" destOrd="0" presId="urn:microsoft.com/office/officeart/2008/layout/LinedList"/>
    <dgm:cxn modelId="{A63BFEC9-E5C9-6A40-AA27-1FBF7BDE1675}" type="presParOf" srcId="{0170F8DB-7F32-C84C-8956-38BAB718B859}" destId="{F7B6A7FF-88E5-1446-B101-9B898C4128CF}" srcOrd="6" destOrd="0" presId="urn:microsoft.com/office/officeart/2008/layout/LinedList"/>
    <dgm:cxn modelId="{7AC6C9A3-4BE5-EE48-A17D-06E86ED9FFCA}" type="presParOf" srcId="{0170F8DB-7F32-C84C-8956-38BAB718B859}" destId="{C49D1FCF-614F-D940-895F-F88DD1E6877E}" srcOrd="7" destOrd="0" presId="urn:microsoft.com/office/officeart/2008/layout/LinedList"/>
    <dgm:cxn modelId="{213986A1-84AB-6144-BC42-B1AF344BFAD0}" type="presParOf" srcId="{C49D1FCF-614F-D940-895F-F88DD1E6877E}" destId="{0A27C8AF-77AE-464E-9077-721403E209BC}" srcOrd="0" destOrd="0" presId="urn:microsoft.com/office/officeart/2008/layout/LinedList"/>
    <dgm:cxn modelId="{C7FF6D6A-7EAA-C349-9DB8-C19B55BD3F86}" type="presParOf" srcId="{C49D1FCF-614F-D940-895F-F88DD1E6877E}" destId="{FD666F42-B81E-8948-A6F1-0C8C8342B2B3}" srcOrd="1" destOrd="0" presId="urn:microsoft.com/office/officeart/2008/layout/LinedList"/>
    <dgm:cxn modelId="{B09E95CD-D816-3B4B-AEE6-FC7A948CEED8}" type="presParOf" srcId="{0170F8DB-7F32-C84C-8956-38BAB718B859}" destId="{CF05D38B-6FDD-124B-A301-D096CC0760C4}" srcOrd="8" destOrd="0" presId="urn:microsoft.com/office/officeart/2008/layout/LinedList"/>
    <dgm:cxn modelId="{B1818AA3-C71F-334D-A491-1351103E5F6F}" type="presParOf" srcId="{0170F8DB-7F32-C84C-8956-38BAB718B859}" destId="{5CEE36A2-3695-C64B-A46F-BF94F5EE5807}" srcOrd="9" destOrd="0" presId="urn:microsoft.com/office/officeart/2008/layout/LinedList"/>
    <dgm:cxn modelId="{3715491B-485A-6A4E-9E3C-4616E42BDFDA}" type="presParOf" srcId="{5CEE36A2-3695-C64B-A46F-BF94F5EE5807}" destId="{0B8F8A90-22E6-2242-AAC0-C7BB3911F24C}" srcOrd="0" destOrd="0" presId="urn:microsoft.com/office/officeart/2008/layout/LinedList"/>
    <dgm:cxn modelId="{ADF65458-C4FA-774B-9452-DEEA81942DFD}" type="presParOf" srcId="{5CEE36A2-3695-C64B-A46F-BF94F5EE5807}" destId="{1F38D52A-2249-C843-86AD-43E9DF1E4D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2E1208-11E4-2C48-9A85-9A3DE4FAA2E8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2A85368-FF6E-8F41-B36D-1EED84979DFF}">
      <dgm:prSet/>
      <dgm:spPr/>
      <dgm:t>
        <a:bodyPr/>
        <a:lstStyle/>
        <a:p>
          <a:pPr rtl="0"/>
          <a:r>
            <a:rPr lang="en-GB" smtClean="0"/>
            <a:t>Rail shunting (Pilot Engine)</a:t>
          </a:r>
          <a:endParaRPr lang="en-GB"/>
        </a:p>
      </dgm:t>
    </dgm:pt>
    <dgm:pt modelId="{139B17E8-3922-2B4C-A1BD-D4FDCFF77C58}" type="parTrans" cxnId="{96E3E930-442B-C946-84C3-31FDA2AC9226}">
      <dgm:prSet/>
      <dgm:spPr/>
      <dgm:t>
        <a:bodyPr/>
        <a:lstStyle/>
        <a:p>
          <a:endParaRPr lang="en-GB"/>
        </a:p>
      </dgm:t>
    </dgm:pt>
    <dgm:pt modelId="{57B40107-6B2C-C148-8B45-DC651A3D84C1}" type="sibTrans" cxnId="{96E3E930-442B-C946-84C3-31FDA2AC9226}">
      <dgm:prSet/>
      <dgm:spPr/>
      <dgm:t>
        <a:bodyPr/>
        <a:lstStyle/>
        <a:p>
          <a:endParaRPr lang="en-GB"/>
        </a:p>
      </dgm:t>
    </dgm:pt>
    <dgm:pt modelId="{2C426352-39CC-1846-A9E3-C32C8CF2C82D}">
      <dgm:prSet/>
      <dgm:spPr/>
      <dgm:t>
        <a:bodyPr/>
        <a:lstStyle/>
        <a:p>
          <a:pPr rtl="0"/>
          <a:r>
            <a:rPr lang="en-GB" dirty="0" smtClean="0"/>
            <a:t>Short lines moves (Arrival/ Departure sidings – Terminal and reverse)</a:t>
          </a:r>
          <a:endParaRPr lang="en-GB" dirty="0"/>
        </a:p>
      </dgm:t>
    </dgm:pt>
    <dgm:pt modelId="{5FCA6D19-4E11-D64F-A7ED-65ED6D3E5108}" type="parTrans" cxnId="{BF243558-56BB-9745-9016-0A02C70776BF}">
      <dgm:prSet/>
      <dgm:spPr/>
      <dgm:t>
        <a:bodyPr/>
        <a:lstStyle/>
        <a:p>
          <a:endParaRPr lang="en-GB"/>
        </a:p>
      </dgm:t>
    </dgm:pt>
    <dgm:pt modelId="{7E2336CB-8068-8C40-BDC9-C910705A1D76}" type="sibTrans" cxnId="{BF243558-56BB-9745-9016-0A02C70776BF}">
      <dgm:prSet/>
      <dgm:spPr/>
      <dgm:t>
        <a:bodyPr/>
        <a:lstStyle/>
        <a:p>
          <a:endParaRPr lang="en-GB"/>
        </a:p>
      </dgm:t>
    </dgm:pt>
    <dgm:pt modelId="{A1B34DC6-4F05-F54E-9215-0211E1C58925}">
      <dgm:prSet/>
      <dgm:spPr/>
      <dgm:t>
        <a:bodyPr/>
        <a:lstStyle/>
        <a:p>
          <a:pPr rtl="0"/>
          <a:r>
            <a:rPr lang="en-GB" smtClean="0"/>
            <a:t>Ground staff activities (Train preparation and administration)</a:t>
          </a:r>
          <a:endParaRPr lang="en-GB"/>
        </a:p>
      </dgm:t>
    </dgm:pt>
    <dgm:pt modelId="{EDF45893-3339-5449-8D94-FF8F21FBC260}" type="parTrans" cxnId="{903025C8-B835-F748-9595-2415F2000C09}">
      <dgm:prSet/>
      <dgm:spPr/>
      <dgm:t>
        <a:bodyPr/>
        <a:lstStyle/>
        <a:p>
          <a:endParaRPr lang="en-GB"/>
        </a:p>
      </dgm:t>
    </dgm:pt>
    <dgm:pt modelId="{BC87ADCD-18C1-D54C-8109-22196B844AB6}" type="sibTrans" cxnId="{903025C8-B835-F748-9595-2415F2000C09}">
      <dgm:prSet/>
      <dgm:spPr/>
      <dgm:t>
        <a:bodyPr/>
        <a:lstStyle/>
        <a:p>
          <a:endParaRPr lang="en-GB"/>
        </a:p>
      </dgm:t>
    </dgm:pt>
    <dgm:pt modelId="{96BAB873-DD46-804A-B952-5A320EF3823D}">
      <dgm:prSet/>
      <dgm:spPr/>
      <dgm:t>
        <a:bodyPr/>
        <a:lstStyle/>
        <a:p>
          <a:pPr rtl="0"/>
          <a:r>
            <a:rPr lang="en-GB" smtClean="0"/>
            <a:t>Wagon storage</a:t>
          </a:r>
          <a:endParaRPr lang="en-GB"/>
        </a:p>
      </dgm:t>
    </dgm:pt>
    <dgm:pt modelId="{D252E97B-6B35-C841-8509-C3DA4EDE0F8C}" type="parTrans" cxnId="{11A7C552-E11B-3A42-BB97-1D1D2402EA17}">
      <dgm:prSet/>
      <dgm:spPr/>
      <dgm:t>
        <a:bodyPr/>
        <a:lstStyle/>
        <a:p>
          <a:endParaRPr lang="en-GB"/>
        </a:p>
      </dgm:t>
    </dgm:pt>
    <dgm:pt modelId="{B8687A65-1039-EF41-8242-D2CBDD6BBF7E}" type="sibTrans" cxnId="{11A7C552-E11B-3A42-BB97-1D1D2402EA17}">
      <dgm:prSet/>
      <dgm:spPr/>
      <dgm:t>
        <a:bodyPr/>
        <a:lstStyle/>
        <a:p>
          <a:endParaRPr lang="en-GB"/>
        </a:p>
      </dgm:t>
    </dgm:pt>
    <dgm:pt modelId="{E25909C5-BFC7-2F4C-ADA0-C044E41C3A00}">
      <dgm:prSet/>
      <dgm:spPr/>
      <dgm:t>
        <a:bodyPr/>
        <a:lstStyle/>
        <a:p>
          <a:pPr rtl="0"/>
          <a:r>
            <a:rPr lang="en-GB" smtClean="0"/>
            <a:t>Wagon and locomotive maintenance access and service supply</a:t>
          </a:r>
          <a:endParaRPr lang="en-GB"/>
        </a:p>
      </dgm:t>
    </dgm:pt>
    <dgm:pt modelId="{5985E80E-FDE0-4640-8142-39FA16AA5148}" type="parTrans" cxnId="{E3505665-7247-164D-9788-7A4E8DC1FD57}">
      <dgm:prSet/>
      <dgm:spPr/>
      <dgm:t>
        <a:bodyPr/>
        <a:lstStyle/>
        <a:p>
          <a:endParaRPr lang="en-GB"/>
        </a:p>
      </dgm:t>
    </dgm:pt>
    <dgm:pt modelId="{1F9CC480-135C-064A-ACC7-A916C10BD254}" type="sibTrans" cxnId="{E3505665-7247-164D-9788-7A4E8DC1FD57}">
      <dgm:prSet/>
      <dgm:spPr/>
      <dgm:t>
        <a:bodyPr/>
        <a:lstStyle/>
        <a:p>
          <a:endParaRPr lang="en-GB"/>
        </a:p>
      </dgm:t>
    </dgm:pt>
    <dgm:pt modelId="{79FD60B6-31AF-654A-BF0B-13BCD1831D09}" type="pres">
      <dgm:prSet presAssocID="{642E1208-11E4-2C48-9A85-9A3DE4FAA2E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18392AE8-6BBD-2641-A7C6-4E74322EFC61}" type="pres">
      <dgm:prSet presAssocID="{72A85368-FF6E-8F41-B36D-1EED84979DFF}" presName="thickLine" presStyleLbl="alignNode1" presStyleIdx="0" presStyleCnt="5"/>
      <dgm:spPr/>
    </dgm:pt>
    <dgm:pt modelId="{13FD8E1E-8150-1146-88A8-7F6CACD23819}" type="pres">
      <dgm:prSet presAssocID="{72A85368-FF6E-8F41-B36D-1EED84979DFF}" presName="horz1" presStyleCnt="0"/>
      <dgm:spPr/>
    </dgm:pt>
    <dgm:pt modelId="{F3197A99-426A-3B42-A2A5-ABEF138A3614}" type="pres">
      <dgm:prSet presAssocID="{72A85368-FF6E-8F41-B36D-1EED84979DFF}" presName="tx1" presStyleLbl="revTx" presStyleIdx="0" presStyleCnt="5"/>
      <dgm:spPr/>
      <dgm:t>
        <a:bodyPr/>
        <a:lstStyle/>
        <a:p>
          <a:endParaRPr lang="en-GB"/>
        </a:p>
      </dgm:t>
    </dgm:pt>
    <dgm:pt modelId="{50810DD2-EEF7-E14C-BAF8-BB2C07156EC0}" type="pres">
      <dgm:prSet presAssocID="{72A85368-FF6E-8F41-B36D-1EED84979DFF}" presName="vert1" presStyleCnt="0"/>
      <dgm:spPr/>
    </dgm:pt>
    <dgm:pt modelId="{3640EB20-4068-484C-BFEE-ED4F47ADACC9}" type="pres">
      <dgm:prSet presAssocID="{2C426352-39CC-1846-A9E3-C32C8CF2C82D}" presName="thickLine" presStyleLbl="alignNode1" presStyleIdx="1" presStyleCnt="5"/>
      <dgm:spPr/>
    </dgm:pt>
    <dgm:pt modelId="{D76B3B4A-FB73-774D-8CB7-D3E3C5DEA9B9}" type="pres">
      <dgm:prSet presAssocID="{2C426352-39CC-1846-A9E3-C32C8CF2C82D}" presName="horz1" presStyleCnt="0"/>
      <dgm:spPr/>
    </dgm:pt>
    <dgm:pt modelId="{59603CCB-9DD5-3545-A768-BFE93F1F3EE0}" type="pres">
      <dgm:prSet presAssocID="{2C426352-39CC-1846-A9E3-C32C8CF2C82D}" presName="tx1" presStyleLbl="revTx" presStyleIdx="1" presStyleCnt="5"/>
      <dgm:spPr/>
      <dgm:t>
        <a:bodyPr/>
        <a:lstStyle/>
        <a:p>
          <a:endParaRPr lang="en-GB"/>
        </a:p>
      </dgm:t>
    </dgm:pt>
    <dgm:pt modelId="{F32831E1-8A39-894E-A005-C428DD6E6762}" type="pres">
      <dgm:prSet presAssocID="{2C426352-39CC-1846-A9E3-C32C8CF2C82D}" presName="vert1" presStyleCnt="0"/>
      <dgm:spPr/>
    </dgm:pt>
    <dgm:pt modelId="{D7554050-0087-3A4B-A33D-190639677AD5}" type="pres">
      <dgm:prSet presAssocID="{A1B34DC6-4F05-F54E-9215-0211E1C58925}" presName="thickLine" presStyleLbl="alignNode1" presStyleIdx="2" presStyleCnt="5"/>
      <dgm:spPr/>
    </dgm:pt>
    <dgm:pt modelId="{35A7D76E-4407-1D4A-8225-7B3F9EB4C8B5}" type="pres">
      <dgm:prSet presAssocID="{A1B34DC6-4F05-F54E-9215-0211E1C58925}" presName="horz1" presStyleCnt="0"/>
      <dgm:spPr/>
    </dgm:pt>
    <dgm:pt modelId="{A99147C5-4B92-CB48-BB3B-4D0998C3DC54}" type="pres">
      <dgm:prSet presAssocID="{A1B34DC6-4F05-F54E-9215-0211E1C58925}" presName="tx1" presStyleLbl="revTx" presStyleIdx="2" presStyleCnt="5"/>
      <dgm:spPr/>
      <dgm:t>
        <a:bodyPr/>
        <a:lstStyle/>
        <a:p>
          <a:endParaRPr lang="en-GB"/>
        </a:p>
      </dgm:t>
    </dgm:pt>
    <dgm:pt modelId="{B1138A5C-A5BE-6142-9274-28FB79E98209}" type="pres">
      <dgm:prSet presAssocID="{A1B34DC6-4F05-F54E-9215-0211E1C58925}" presName="vert1" presStyleCnt="0"/>
      <dgm:spPr/>
    </dgm:pt>
    <dgm:pt modelId="{DE556877-D787-8D42-9A4C-0C82FC864646}" type="pres">
      <dgm:prSet presAssocID="{96BAB873-DD46-804A-B952-5A320EF3823D}" presName="thickLine" presStyleLbl="alignNode1" presStyleIdx="3" presStyleCnt="5"/>
      <dgm:spPr/>
    </dgm:pt>
    <dgm:pt modelId="{2B744DE9-CB8C-A248-82F8-B2E02208E035}" type="pres">
      <dgm:prSet presAssocID="{96BAB873-DD46-804A-B952-5A320EF3823D}" presName="horz1" presStyleCnt="0"/>
      <dgm:spPr/>
    </dgm:pt>
    <dgm:pt modelId="{16989664-9E25-DD41-A2B1-64162D50518F}" type="pres">
      <dgm:prSet presAssocID="{96BAB873-DD46-804A-B952-5A320EF3823D}" presName="tx1" presStyleLbl="revTx" presStyleIdx="3" presStyleCnt="5"/>
      <dgm:spPr/>
      <dgm:t>
        <a:bodyPr/>
        <a:lstStyle/>
        <a:p>
          <a:endParaRPr lang="en-GB"/>
        </a:p>
      </dgm:t>
    </dgm:pt>
    <dgm:pt modelId="{77DB5DE8-917C-6449-A2AD-9289C799A72F}" type="pres">
      <dgm:prSet presAssocID="{96BAB873-DD46-804A-B952-5A320EF3823D}" presName="vert1" presStyleCnt="0"/>
      <dgm:spPr/>
    </dgm:pt>
    <dgm:pt modelId="{4279706B-0347-4E4F-B6BA-1208EAEA0B0D}" type="pres">
      <dgm:prSet presAssocID="{E25909C5-BFC7-2F4C-ADA0-C044E41C3A00}" presName="thickLine" presStyleLbl="alignNode1" presStyleIdx="4" presStyleCnt="5"/>
      <dgm:spPr/>
    </dgm:pt>
    <dgm:pt modelId="{98EE9F94-074D-A744-A3A1-2F7973BB4284}" type="pres">
      <dgm:prSet presAssocID="{E25909C5-BFC7-2F4C-ADA0-C044E41C3A00}" presName="horz1" presStyleCnt="0"/>
      <dgm:spPr/>
    </dgm:pt>
    <dgm:pt modelId="{0A55569B-9731-4042-894F-18FDA32762CB}" type="pres">
      <dgm:prSet presAssocID="{E25909C5-BFC7-2F4C-ADA0-C044E41C3A00}" presName="tx1" presStyleLbl="revTx" presStyleIdx="4" presStyleCnt="5"/>
      <dgm:spPr/>
      <dgm:t>
        <a:bodyPr/>
        <a:lstStyle/>
        <a:p>
          <a:endParaRPr lang="en-GB"/>
        </a:p>
      </dgm:t>
    </dgm:pt>
    <dgm:pt modelId="{DBACCB07-639A-844F-91A1-DD4A83FD97B0}" type="pres">
      <dgm:prSet presAssocID="{E25909C5-BFC7-2F4C-ADA0-C044E41C3A00}" presName="vert1" presStyleCnt="0"/>
      <dgm:spPr/>
    </dgm:pt>
  </dgm:ptLst>
  <dgm:cxnLst>
    <dgm:cxn modelId="{EFF08AC6-4E10-B94D-9CDE-249FD136495D}" type="presOf" srcId="{642E1208-11E4-2C48-9A85-9A3DE4FAA2E8}" destId="{79FD60B6-31AF-654A-BF0B-13BCD1831D09}" srcOrd="0" destOrd="0" presId="urn:microsoft.com/office/officeart/2008/layout/LinedList"/>
    <dgm:cxn modelId="{11A7C552-E11B-3A42-BB97-1D1D2402EA17}" srcId="{642E1208-11E4-2C48-9A85-9A3DE4FAA2E8}" destId="{96BAB873-DD46-804A-B952-5A320EF3823D}" srcOrd="3" destOrd="0" parTransId="{D252E97B-6B35-C841-8509-C3DA4EDE0F8C}" sibTransId="{B8687A65-1039-EF41-8242-D2CBDD6BBF7E}"/>
    <dgm:cxn modelId="{BAA031DD-06C5-4E45-989C-DB8E166FCFE9}" type="presOf" srcId="{2C426352-39CC-1846-A9E3-C32C8CF2C82D}" destId="{59603CCB-9DD5-3545-A768-BFE93F1F3EE0}" srcOrd="0" destOrd="0" presId="urn:microsoft.com/office/officeart/2008/layout/LinedList"/>
    <dgm:cxn modelId="{44DFA4C9-6CF5-0546-8EE2-B76ED8BD725E}" type="presOf" srcId="{E25909C5-BFC7-2F4C-ADA0-C044E41C3A00}" destId="{0A55569B-9731-4042-894F-18FDA32762CB}" srcOrd="0" destOrd="0" presId="urn:microsoft.com/office/officeart/2008/layout/LinedList"/>
    <dgm:cxn modelId="{3781EBC1-A9B0-6B4A-8B51-A03EFAFAA1B9}" type="presOf" srcId="{96BAB873-DD46-804A-B952-5A320EF3823D}" destId="{16989664-9E25-DD41-A2B1-64162D50518F}" srcOrd="0" destOrd="0" presId="urn:microsoft.com/office/officeart/2008/layout/LinedList"/>
    <dgm:cxn modelId="{BF243558-56BB-9745-9016-0A02C70776BF}" srcId="{642E1208-11E4-2C48-9A85-9A3DE4FAA2E8}" destId="{2C426352-39CC-1846-A9E3-C32C8CF2C82D}" srcOrd="1" destOrd="0" parTransId="{5FCA6D19-4E11-D64F-A7ED-65ED6D3E5108}" sibTransId="{7E2336CB-8068-8C40-BDC9-C910705A1D76}"/>
    <dgm:cxn modelId="{D9043903-6A40-5046-B2C1-552DCEFB53B7}" type="presOf" srcId="{A1B34DC6-4F05-F54E-9215-0211E1C58925}" destId="{A99147C5-4B92-CB48-BB3B-4D0998C3DC54}" srcOrd="0" destOrd="0" presId="urn:microsoft.com/office/officeart/2008/layout/LinedList"/>
    <dgm:cxn modelId="{96E3E930-442B-C946-84C3-31FDA2AC9226}" srcId="{642E1208-11E4-2C48-9A85-9A3DE4FAA2E8}" destId="{72A85368-FF6E-8F41-B36D-1EED84979DFF}" srcOrd="0" destOrd="0" parTransId="{139B17E8-3922-2B4C-A1BD-D4FDCFF77C58}" sibTransId="{57B40107-6B2C-C148-8B45-DC651A3D84C1}"/>
    <dgm:cxn modelId="{E3505665-7247-164D-9788-7A4E8DC1FD57}" srcId="{642E1208-11E4-2C48-9A85-9A3DE4FAA2E8}" destId="{E25909C5-BFC7-2F4C-ADA0-C044E41C3A00}" srcOrd="4" destOrd="0" parTransId="{5985E80E-FDE0-4640-8142-39FA16AA5148}" sibTransId="{1F9CC480-135C-064A-ACC7-A916C10BD254}"/>
    <dgm:cxn modelId="{903025C8-B835-F748-9595-2415F2000C09}" srcId="{642E1208-11E4-2C48-9A85-9A3DE4FAA2E8}" destId="{A1B34DC6-4F05-F54E-9215-0211E1C58925}" srcOrd="2" destOrd="0" parTransId="{EDF45893-3339-5449-8D94-FF8F21FBC260}" sibTransId="{BC87ADCD-18C1-D54C-8109-22196B844AB6}"/>
    <dgm:cxn modelId="{66483F82-1B8D-7849-A49E-71CBB3FCEF31}" type="presOf" srcId="{72A85368-FF6E-8F41-B36D-1EED84979DFF}" destId="{F3197A99-426A-3B42-A2A5-ABEF138A3614}" srcOrd="0" destOrd="0" presId="urn:microsoft.com/office/officeart/2008/layout/LinedList"/>
    <dgm:cxn modelId="{6C133D41-BBC3-A541-B0FA-CC2AECA7DDDB}" type="presParOf" srcId="{79FD60B6-31AF-654A-BF0B-13BCD1831D09}" destId="{18392AE8-6BBD-2641-A7C6-4E74322EFC61}" srcOrd="0" destOrd="0" presId="urn:microsoft.com/office/officeart/2008/layout/LinedList"/>
    <dgm:cxn modelId="{3A6B76A2-B40A-494A-9E8F-4186106BFA52}" type="presParOf" srcId="{79FD60B6-31AF-654A-BF0B-13BCD1831D09}" destId="{13FD8E1E-8150-1146-88A8-7F6CACD23819}" srcOrd="1" destOrd="0" presId="urn:microsoft.com/office/officeart/2008/layout/LinedList"/>
    <dgm:cxn modelId="{4081B549-0097-1449-9698-D2D9F8B2642C}" type="presParOf" srcId="{13FD8E1E-8150-1146-88A8-7F6CACD23819}" destId="{F3197A99-426A-3B42-A2A5-ABEF138A3614}" srcOrd="0" destOrd="0" presId="urn:microsoft.com/office/officeart/2008/layout/LinedList"/>
    <dgm:cxn modelId="{39BA8D9E-6130-F64D-8C73-AE04AD5ED90F}" type="presParOf" srcId="{13FD8E1E-8150-1146-88A8-7F6CACD23819}" destId="{50810DD2-EEF7-E14C-BAF8-BB2C07156EC0}" srcOrd="1" destOrd="0" presId="urn:microsoft.com/office/officeart/2008/layout/LinedList"/>
    <dgm:cxn modelId="{1E77AA85-AC89-8C4B-9471-3034F80DD197}" type="presParOf" srcId="{79FD60B6-31AF-654A-BF0B-13BCD1831D09}" destId="{3640EB20-4068-484C-BFEE-ED4F47ADACC9}" srcOrd="2" destOrd="0" presId="urn:microsoft.com/office/officeart/2008/layout/LinedList"/>
    <dgm:cxn modelId="{8A997022-D54F-E446-9EE6-E3237486B5C8}" type="presParOf" srcId="{79FD60B6-31AF-654A-BF0B-13BCD1831D09}" destId="{D76B3B4A-FB73-774D-8CB7-D3E3C5DEA9B9}" srcOrd="3" destOrd="0" presId="urn:microsoft.com/office/officeart/2008/layout/LinedList"/>
    <dgm:cxn modelId="{BE377B2F-2425-814A-8E56-BDCF056C2DB9}" type="presParOf" srcId="{D76B3B4A-FB73-774D-8CB7-D3E3C5DEA9B9}" destId="{59603CCB-9DD5-3545-A768-BFE93F1F3EE0}" srcOrd="0" destOrd="0" presId="urn:microsoft.com/office/officeart/2008/layout/LinedList"/>
    <dgm:cxn modelId="{4C3BA60E-B727-7749-908C-2CD425E61D38}" type="presParOf" srcId="{D76B3B4A-FB73-774D-8CB7-D3E3C5DEA9B9}" destId="{F32831E1-8A39-894E-A005-C428DD6E6762}" srcOrd="1" destOrd="0" presId="urn:microsoft.com/office/officeart/2008/layout/LinedList"/>
    <dgm:cxn modelId="{27CBE465-AAD5-7E4B-890A-3885B35CD046}" type="presParOf" srcId="{79FD60B6-31AF-654A-BF0B-13BCD1831D09}" destId="{D7554050-0087-3A4B-A33D-190639677AD5}" srcOrd="4" destOrd="0" presId="urn:microsoft.com/office/officeart/2008/layout/LinedList"/>
    <dgm:cxn modelId="{B42DCE54-CC53-9343-BACC-AE09A74F40E3}" type="presParOf" srcId="{79FD60B6-31AF-654A-BF0B-13BCD1831D09}" destId="{35A7D76E-4407-1D4A-8225-7B3F9EB4C8B5}" srcOrd="5" destOrd="0" presId="urn:microsoft.com/office/officeart/2008/layout/LinedList"/>
    <dgm:cxn modelId="{1CDDFC6B-D728-9A45-9373-99D457CD2E78}" type="presParOf" srcId="{35A7D76E-4407-1D4A-8225-7B3F9EB4C8B5}" destId="{A99147C5-4B92-CB48-BB3B-4D0998C3DC54}" srcOrd="0" destOrd="0" presId="urn:microsoft.com/office/officeart/2008/layout/LinedList"/>
    <dgm:cxn modelId="{A09DBC16-60D5-9F41-AE4A-37740FA53719}" type="presParOf" srcId="{35A7D76E-4407-1D4A-8225-7B3F9EB4C8B5}" destId="{B1138A5C-A5BE-6142-9274-28FB79E98209}" srcOrd="1" destOrd="0" presId="urn:microsoft.com/office/officeart/2008/layout/LinedList"/>
    <dgm:cxn modelId="{FEC86A87-58CF-2140-B21C-8D5FDDE763D5}" type="presParOf" srcId="{79FD60B6-31AF-654A-BF0B-13BCD1831D09}" destId="{DE556877-D787-8D42-9A4C-0C82FC864646}" srcOrd="6" destOrd="0" presId="urn:microsoft.com/office/officeart/2008/layout/LinedList"/>
    <dgm:cxn modelId="{EDA3D790-D81A-E249-8112-83056ACF3529}" type="presParOf" srcId="{79FD60B6-31AF-654A-BF0B-13BCD1831D09}" destId="{2B744DE9-CB8C-A248-82F8-B2E02208E035}" srcOrd="7" destOrd="0" presId="urn:microsoft.com/office/officeart/2008/layout/LinedList"/>
    <dgm:cxn modelId="{BF432B52-92EB-2E48-9604-3DE445DA9148}" type="presParOf" srcId="{2B744DE9-CB8C-A248-82F8-B2E02208E035}" destId="{16989664-9E25-DD41-A2B1-64162D50518F}" srcOrd="0" destOrd="0" presId="urn:microsoft.com/office/officeart/2008/layout/LinedList"/>
    <dgm:cxn modelId="{C57F766F-C4A8-A940-B7D3-1D0C041C02CB}" type="presParOf" srcId="{2B744DE9-CB8C-A248-82F8-B2E02208E035}" destId="{77DB5DE8-917C-6449-A2AD-9289C799A72F}" srcOrd="1" destOrd="0" presId="urn:microsoft.com/office/officeart/2008/layout/LinedList"/>
    <dgm:cxn modelId="{58A63F61-A748-DB41-8E96-8E40CF804772}" type="presParOf" srcId="{79FD60B6-31AF-654A-BF0B-13BCD1831D09}" destId="{4279706B-0347-4E4F-B6BA-1208EAEA0B0D}" srcOrd="8" destOrd="0" presId="urn:microsoft.com/office/officeart/2008/layout/LinedList"/>
    <dgm:cxn modelId="{DCE420B4-B039-4248-BBAA-92AEF0CC4529}" type="presParOf" srcId="{79FD60B6-31AF-654A-BF0B-13BCD1831D09}" destId="{98EE9F94-074D-A744-A3A1-2F7973BB4284}" srcOrd="9" destOrd="0" presId="urn:microsoft.com/office/officeart/2008/layout/LinedList"/>
    <dgm:cxn modelId="{9A19C994-DA8E-534B-B952-6BD8359F7BBE}" type="presParOf" srcId="{98EE9F94-074D-A744-A3A1-2F7973BB4284}" destId="{0A55569B-9731-4042-894F-18FDA32762CB}" srcOrd="0" destOrd="0" presId="urn:microsoft.com/office/officeart/2008/layout/LinedList"/>
    <dgm:cxn modelId="{91816E35-E184-8146-BF23-F26AFD1B5E4E}" type="presParOf" srcId="{98EE9F94-074D-A744-A3A1-2F7973BB4284}" destId="{DBACCB07-639A-844F-91A1-DD4A83FD97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F787AC-7141-3F41-A193-A285D1DDD4B6}" type="doc">
      <dgm:prSet loTypeId="urn:microsoft.com/office/officeart/2005/8/layout/balance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813560C-AD3C-E749-82AD-9ECE25747FAD}">
      <dgm:prSet phldrT="[Text]"/>
      <dgm:spPr/>
      <dgm:t>
        <a:bodyPr/>
        <a:lstStyle/>
        <a:p>
          <a:r>
            <a:rPr lang="en-GB" dirty="0" err="1" smtClean="0"/>
            <a:t>Govt</a:t>
          </a:r>
          <a:endParaRPr lang="en-GB" dirty="0"/>
        </a:p>
      </dgm:t>
    </dgm:pt>
    <dgm:pt modelId="{A9CD072B-36A1-3840-9B6D-8EFFC899D265}" type="parTrans" cxnId="{8C9C05AC-B801-4C43-B115-5BBC51459E71}">
      <dgm:prSet/>
      <dgm:spPr/>
      <dgm:t>
        <a:bodyPr/>
        <a:lstStyle/>
        <a:p>
          <a:endParaRPr lang="en-GB"/>
        </a:p>
      </dgm:t>
    </dgm:pt>
    <dgm:pt modelId="{3531542C-F28A-8042-8EE5-29CA2B61CDCD}" type="sibTrans" cxnId="{8C9C05AC-B801-4C43-B115-5BBC51459E71}">
      <dgm:prSet/>
      <dgm:spPr/>
      <dgm:t>
        <a:bodyPr/>
        <a:lstStyle/>
        <a:p>
          <a:endParaRPr lang="en-GB"/>
        </a:p>
      </dgm:t>
    </dgm:pt>
    <dgm:pt modelId="{60024341-1C02-0347-A97A-C1FF00D46320}">
      <dgm:prSet phldrT="[Text]"/>
      <dgm:spPr/>
      <dgm:t>
        <a:bodyPr/>
        <a:lstStyle/>
        <a:p>
          <a:r>
            <a:rPr lang="en-GB" dirty="0" smtClean="0"/>
            <a:t>Clarity of purpose</a:t>
          </a:r>
          <a:endParaRPr lang="en-GB" dirty="0"/>
        </a:p>
      </dgm:t>
    </dgm:pt>
    <dgm:pt modelId="{EC703FFA-8E8B-6343-9B8A-78C668E76D37}" type="parTrans" cxnId="{4F7C4CEB-3CDC-C041-A54E-EF2EFC516475}">
      <dgm:prSet/>
      <dgm:spPr/>
      <dgm:t>
        <a:bodyPr/>
        <a:lstStyle/>
        <a:p>
          <a:endParaRPr lang="en-GB"/>
        </a:p>
      </dgm:t>
    </dgm:pt>
    <dgm:pt modelId="{14B56705-1E6E-644E-B122-718FA5EE4CC9}" type="sibTrans" cxnId="{4F7C4CEB-3CDC-C041-A54E-EF2EFC516475}">
      <dgm:prSet/>
      <dgm:spPr/>
      <dgm:t>
        <a:bodyPr/>
        <a:lstStyle/>
        <a:p>
          <a:endParaRPr lang="en-GB"/>
        </a:p>
      </dgm:t>
    </dgm:pt>
    <dgm:pt modelId="{30F303FB-93C1-FE49-8676-54B063F53977}">
      <dgm:prSet phldrT="[Text]"/>
      <dgm:spPr/>
      <dgm:t>
        <a:bodyPr/>
        <a:lstStyle/>
        <a:p>
          <a:r>
            <a:rPr lang="en-GB" dirty="0" smtClean="0"/>
            <a:t>Objective</a:t>
          </a:r>
          <a:endParaRPr lang="en-GB" dirty="0"/>
        </a:p>
      </dgm:t>
    </dgm:pt>
    <dgm:pt modelId="{13A865C9-4A38-5C4F-9918-28AE45DF7BDC}" type="parTrans" cxnId="{AB109E2F-B6DB-6347-A830-4CDE09441853}">
      <dgm:prSet/>
      <dgm:spPr/>
      <dgm:t>
        <a:bodyPr/>
        <a:lstStyle/>
        <a:p>
          <a:endParaRPr lang="en-GB"/>
        </a:p>
      </dgm:t>
    </dgm:pt>
    <dgm:pt modelId="{AF8B5F1F-7348-3541-9706-F080DC4FD46A}" type="sibTrans" cxnId="{AB109E2F-B6DB-6347-A830-4CDE09441853}">
      <dgm:prSet/>
      <dgm:spPr/>
      <dgm:t>
        <a:bodyPr/>
        <a:lstStyle/>
        <a:p>
          <a:endParaRPr lang="en-GB"/>
        </a:p>
      </dgm:t>
    </dgm:pt>
    <dgm:pt modelId="{99C034BA-2CBE-624C-8929-9463EA146A9B}">
      <dgm:prSet phldrT="[Text]"/>
      <dgm:spPr/>
      <dgm:t>
        <a:bodyPr/>
        <a:lstStyle/>
        <a:p>
          <a:r>
            <a:rPr lang="en-GB" dirty="0" smtClean="0"/>
            <a:t>Self</a:t>
          </a:r>
          <a:endParaRPr lang="en-GB" dirty="0"/>
        </a:p>
      </dgm:t>
    </dgm:pt>
    <dgm:pt modelId="{BFC3AFD7-7CAC-3B47-8FCA-A1AC1D11136F}" type="parTrans" cxnId="{641E8F00-69EF-8449-B382-6773D957CCF8}">
      <dgm:prSet/>
      <dgm:spPr/>
      <dgm:t>
        <a:bodyPr/>
        <a:lstStyle/>
        <a:p>
          <a:endParaRPr lang="en-GB"/>
        </a:p>
      </dgm:t>
    </dgm:pt>
    <dgm:pt modelId="{A873A4AD-EDB6-4749-ACF1-A712C9E78F11}" type="sibTrans" cxnId="{641E8F00-69EF-8449-B382-6773D957CCF8}">
      <dgm:prSet/>
      <dgm:spPr/>
      <dgm:t>
        <a:bodyPr/>
        <a:lstStyle/>
        <a:p>
          <a:endParaRPr lang="en-GB"/>
        </a:p>
      </dgm:t>
    </dgm:pt>
    <dgm:pt modelId="{A76C19B2-F34A-B643-B230-FD08688C657D}">
      <dgm:prSet phldrT="[Text]"/>
      <dgm:spPr/>
      <dgm:t>
        <a:bodyPr/>
        <a:lstStyle/>
        <a:p>
          <a:r>
            <a:rPr lang="en-GB" dirty="0" smtClean="0"/>
            <a:t>Misaligned incentives</a:t>
          </a:r>
          <a:endParaRPr lang="en-GB" dirty="0"/>
        </a:p>
      </dgm:t>
    </dgm:pt>
    <dgm:pt modelId="{CF9FBC93-F1E6-AC4B-BE71-FE1AEE477136}" type="parTrans" cxnId="{EEA7028C-859E-804F-BD45-9C7D72638A4A}">
      <dgm:prSet/>
      <dgm:spPr/>
      <dgm:t>
        <a:bodyPr/>
        <a:lstStyle/>
        <a:p>
          <a:endParaRPr lang="en-GB"/>
        </a:p>
      </dgm:t>
    </dgm:pt>
    <dgm:pt modelId="{195036EE-98FE-644B-B4B5-7BF7E7260E74}" type="sibTrans" cxnId="{EEA7028C-859E-804F-BD45-9C7D72638A4A}">
      <dgm:prSet/>
      <dgm:spPr/>
      <dgm:t>
        <a:bodyPr/>
        <a:lstStyle/>
        <a:p>
          <a:endParaRPr lang="en-GB"/>
        </a:p>
      </dgm:t>
    </dgm:pt>
    <dgm:pt modelId="{CF4E358F-CDD0-8846-AECE-217737E8A2D0}">
      <dgm:prSet phldrT="[Text]"/>
      <dgm:spPr/>
      <dgm:t>
        <a:bodyPr/>
        <a:lstStyle/>
        <a:p>
          <a:r>
            <a:rPr lang="en-GB" dirty="0" smtClean="0"/>
            <a:t>Governance</a:t>
          </a:r>
          <a:endParaRPr lang="en-GB" dirty="0"/>
        </a:p>
      </dgm:t>
    </dgm:pt>
    <dgm:pt modelId="{58504A70-A20A-B74C-8AA1-2BCC7C2B2D00}" type="parTrans" cxnId="{661B6CB4-BFBF-904E-9A39-7E7D56062DDA}">
      <dgm:prSet/>
      <dgm:spPr/>
      <dgm:t>
        <a:bodyPr/>
        <a:lstStyle/>
        <a:p>
          <a:endParaRPr lang="en-GB"/>
        </a:p>
      </dgm:t>
    </dgm:pt>
    <dgm:pt modelId="{80B0950E-BEBB-A14D-AA99-139B86DCF049}" type="sibTrans" cxnId="{661B6CB4-BFBF-904E-9A39-7E7D56062DDA}">
      <dgm:prSet/>
      <dgm:spPr/>
      <dgm:t>
        <a:bodyPr/>
        <a:lstStyle/>
        <a:p>
          <a:endParaRPr lang="en-GB"/>
        </a:p>
      </dgm:t>
    </dgm:pt>
    <dgm:pt modelId="{5C373C84-2EDE-A14A-853F-DD7AAC59813D}">
      <dgm:prSet phldrT="[Text]"/>
      <dgm:spPr/>
      <dgm:t>
        <a:bodyPr/>
        <a:lstStyle/>
        <a:p>
          <a:r>
            <a:rPr lang="en-GB" dirty="0" smtClean="0"/>
            <a:t>Administration</a:t>
          </a:r>
          <a:endParaRPr lang="en-GB" dirty="0"/>
        </a:p>
      </dgm:t>
    </dgm:pt>
    <dgm:pt modelId="{FEFED50E-F01C-F749-AE25-1920998EEC77}" type="parTrans" cxnId="{4224AE9E-1543-184E-ACB8-F2454B4F2B9E}">
      <dgm:prSet/>
      <dgm:spPr/>
      <dgm:t>
        <a:bodyPr/>
        <a:lstStyle/>
        <a:p>
          <a:endParaRPr lang="en-GB"/>
        </a:p>
      </dgm:t>
    </dgm:pt>
    <dgm:pt modelId="{875A3D9E-C40C-2A4B-9502-814E3E759FC7}" type="sibTrans" cxnId="{4224AE9E-1543-184E-ACB8-F2454B4F2B9E}">
      <dgm:prSet/>
      <dgm:spPr/>
      <dgm:t>
        <a:bodyPr/>
        <a:lstStyle/>
        <a:p>
          <a:endParaRPr lang="en-GB"/>
        </a:p>
      </dgm:t>
    </dgm:pt>
    <dgm:pt modelId="{7CBD24E1-EBAC-5844-9D38-C49D444AA732}">
      <dgm:prSet phldrT="[Text]"/>
      <dgm:spPr/>
      <dgm:t>
        <a:bodyPr/>
        <a:lstStyle/>
        <a:p>
          <a:r>
            <a:rPr lang="en-GB" dirty="0" smtClean="0"/>
            <a:t>Enforcement</a:t>
          </a:r>
          <a:endParaRPr lang="en-GB" dirty="0"/>
        </a:p>
      </dgm:t>
    </dgm:pt>
    <dgm:pt modelId="{6D54576D-3F94-9647-AB05-EA689F036382}" type="parTrans" cxnId="{5B6C8BA2-AC62-824D-84EC-161B8AAA6C4C}">
      <dgm:prSet/>
      <dgm:spPr/>
    </dgm:pt>
    <dgm:pt modelId="{334F5DCB-5EF1-1347-BC16-A009CA53FA3F}" type="sibTrans" cxnId="{5B6C8BA2-AC62-824D-84EC-161B8AAA6C4C}">
      <dgm:prSet/>
      <dgm:spPr/>
    </dgm:pt>
    <dgm:pt modelId="{E929ED05-3812-4A47-9E9A-365713C635AB}">
      <dgm:prSet phldrT="[Text]"/>
      <dgm:spPr/>
      <dgm:t>
        <a:bodyPr/>
        <a:lstStyle/>
        <a:p>
          <a:r>
            <a:rPr lang="en-GB" dirty="0" smtClean="0"/>
            <a:t>Capacity Custody</a:t>
          </a:r>
          <a:endParaRPr lang="en-GB" dirty="0"/>
        </a:p>
      </dgm:t>
    </dgm:pt>
    <dgm:pt modelId="{8C376F6E-5EA2-CB4E-A6D5-E0D6F4028F8E}" type="parTrans" cxnId="{8CAB0177-8A55-F747-B2DE-AC0535D51077}">
      <dgm:prSet/>
      <dgm:spPr/>
    </dgm:pt>
    <dgm:pt modelId="{B8E4DE54-CC98-5041-881A-6CE9638B854A}" type="sibTrans" cxnId="{8CAB0177-8A55-F747-B2DE-AC0535D51077}">
      <dgm:prSet/>
      <dgm:spPr/>
    </dgm:pt>
    <dgm:pt modelId="{D465A825-CE88-6942-B473-1C8DF1D6539D}" type="pres">
      <dgm:prSet presAssocID="{30F787AC-7141-3F41-A193-A285D1DDD4B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EFEC45-51B0-3042-A90C-261F9E1036CE}" type="pres">
      <dgm:prSet presAssocID="{30F787AC-7141-3F41-A193-A285D1DDD4B6}" presName="dummyMaxCanvas" presStyleCnt="0"/>
      <dgm:spPr/>
    </dgm:pt>
    <dgm:pt modelId="{8D4794EC-CA03-F54B-B845-CD24130E0425}" type="pres">
      <dgm:prSet presAssocID="{30F787AC-7141-3F41-A193-A285D1DDD4B6}" presName="parentComposite" presStyleCnt="0"/>
      <dgm:spPr/>
    </dgm:pt>
    <dgm:pt modelId="{C97299A8-D727-664B-B180-4DC7512A7DA3}" type="pres">
      <dgm:prSet presAssocID="{30F787AC-7141-3F41-A193-A285D1DDD4B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7EA063D2-1C70-554C-9ECF-ACD87A9DE627}" type="pres">
      <dgm:prSet presAssocID="{30F787AC-7141-3F41-A193-A285D1DDD4B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D2BF73FE-74FD-8748-9C15-072D5C37912C}" type="pres">
      <dgm:prSet presAssocID="{30F787AC-7141-3F41-A193-A285D1DDD4B6}" presName="childrenComposite" presStyleCnt="0"/>
      <dgm:spPr/>
    </dgm:pt>
    <dgm:pt modelId="{9F784CAB-831E-F647-8CD9-5DE9F4A834C7}" type="pres">
      <dgm:prSet presAssocID="{30F787AC-7141-3F41-A193-A285D1DDD4B6}" presName="dummyMaxCanvas_ChildArea" presStyleCnt="0"/>
      <dgm:spPr/>
    </dgm:pt>
    <dgm:pt modelId="{A7795133-9CC9-2C47-8475-BE23AC23CD8D}" type="pres">
      <dgm:prSet presAssocID="{30F787AC-7141-3F41-A193-A285D1DDD4B6}" presName="fulcrum" presStyleLbl="alignAccFollowNode1" presStyleIdx="2" presStyleCnt="4"/>
      <dgm:spPr/>
    </dgm:pt>
    <dgm:pt modelId="{FF866D02-D206-F64A-B287-58FB1CEE9BA0}" type="pres">
      <dgm:prSet presAssocID="{30F787AC-7141-3F41-A193-A285D1DDD4B6}" presName="balance_34" presStyleLbl="alignAccFollowNode1" presStyleIdx="3" presStyleCnt="4">
        <dgm:presLayoutVars>
          <dgm:bulletEnabled val="1"/>
        </dgm:presLayoutVars>
      </dgm:prSet>
      <dgm:spPr/>
    </dgm:pt>
    <dgm:pt modelId="{F0456107-B175-FF4F-B07B-7AA29207F5F4}" type="pres">
      <dgm:prSet presAssocID="{30F787AC-7141-3F41-A193-A285D1DDD4B6}" presName="right_34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AD6BF1-1EF7-B24B-AF49-A8193A77B032}" type="pres">
      <dgm:prSet presAssocID="{30F787AC-7141-3F41-A193-A285D1DDD4B6}" presName="right_34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7AA4AD-FFDE-0A4B-86DC-A2DF9580F222}" type="pres">
      <dgm:prSet presAssocID="{30F787AC-7141-3F41-A193-A285D1DDD4B6}" presName="right_34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702D6F-9F4F-3543-8B18-4FC0169EFD22}" type="pres">
      <dgm:prSet presAssocID="{30F787AC-7141-3F41-A193-A285D1DDD4B6}" presName="right_34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4DA3AB-2F68-5D41-930D-42A8429A33AA}" type="pres">
      <dgm:prSet presAssocID="{30F787AC-7141-3F41-A193-A285D1DDD4B6}" presName="left_34_1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DD9492-15F4-354D-95F4-853A2E8B7DAC}" type="pres">
      <dgm:prSet presAssocID="{30F787AC-7141-3F41-A193-A285D1DDD4B6}" presName="left_34_2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A8684D3-7A15-D141-AFB9-54C39ED9F79C}" type="pres">
      <dgm:prSet presAssocID="{30F787AC-7141-3F41-A193-A285D1DDD4B6}" presName="left_34_3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3139927-7F70-2541-9109-64335C7050E9}" type="presOf" srcId="{E929ED05-3812-4A47-9E9A-365713C635AB}" destId="{58702D6F-9F4F-3543-8B18-4FC0169EFD22}" srcOrd="0" destOrd="0" presId="urn:microsoft.com/office/officeart/2005/8/layout/balance1"/>
    <dgm:cxn modelId="{8B404A42-7A69-6B45-8FDE-817365CE6E4B}" type="presOf" srcId="{30F787AC-7141-3F41-A193-A285D1DDD4B6}" destId="{D465A825-CE88-6942-B473-1C8DF1D6539D}" srcOrd="0" destOrd="0" presId="urn:microsoft.com/office/officeart/2005/8/layout/balance1"/>
    <dgm:cxn modelId="{8C9C05AC-B801-4C43-B115-5BBC51459E71}" srcId="{30F787AC-7141-3F41-A193-A285D1DDD4B6}" destId="{1813560C-AD3C-E749-82AD-9ECE25747FAD}" srcOrd="0" destOrd="0" parTransId="{A9CD072B-36A1-3840-9B6D-8EFFC899D265}" sibTransId="{3531542C-F28A-8042-8EE5-29CA2B61CDCD}"/>
    <dgm:cxn modelId="{CF451A18-DA83-2941-9630-745E74BC8468}" type="presOf" srcId="{30F303FB-93C1-FE49-8676-54B063F53977}" destId="{46DD9492-15F4-354D-95F4-853A2E8B7DAC}" srcOrd="0" destOrd="0" presId="urn:microsoft.com/office/officeart/2005/8/layout/balance1"/>
    <dgm:cxn modelId="{AB109E2F-B6DB-6347-A830-4CDE09441853}" srcId="{1813560C-AD3C-E749-82AD-9ECE25747FAD}" destId="{30F303FB-93C1-FE49-8676-54B063F53977}" srcOrd="1" destOrd="0" parTransId="{13A865C9-4A38-5C4F-9918-28AE45DF7BDC}" sibTransId="{AF8B5F1F-7348-3541-9706-F080DC4FD46A}"/>
    <dgm:cxn modelId="{EEA7028C-859E-804F-BD45-9C7D72638A4A}" srcId="{99C034BA-2CBE-624C-8929-9463EA146A9B}" destId="{A76C19B2-F34A-B643-B230-FD08688C657D}" srcOrd="0" destOrd="0" parTransId="{CF9FBC93-F1E6-AC4B-BE71-FE1AEE477136}" sibTransId="{195036EE-98FE-644B-B4B5-7BF7E7260E74}"/>
    <dgm:cxn modelId="{5B6C8BA2-AC62-824D-84EC-161B8AAA6C4C}" srcId="{1813560C-AD3C-E749-82AD-9ECE25747FAD}" destId="{7CBD24E1-EBAC-5844-9D38-C49D444AA732}" srcOrd="2" destOrd="0" parTransId="{6D54576D-3F94-9647-AB05-EA689F036382}" sibTransId="{334F5DCB-5EF1-1347-BC16-A009CA53FA3F}"/>
    <dgm:cxn modelId="{641E8F00-69EF-8449-B382-6773D957CCF8}" srcId="{30F787AC-7141-3F41-A193-A285D1DDD4B6}" destId="{99C034BA-2CBE-624C-8929-9463EA146A9B}" srcOrd="1" destOrd="0" parTransId="{BFC3AFD7-7CAC-3B47-8FCA-A1AC1D11136F}" sibTransId="{A873A4AD-EDB6-4749-ACF1-A712C9E78F11}"/>
    <dgm:cxn modelId="{8CAB0177-8A55-F747-B2DE-AC0535D51077}" srcId="{99C034BA-2CBE-624C-8929-9463EA146A9B}" destId="{E929ED05-3812-4A47-9E9A-365713C635AB}" srcOrd="3" destOrd="0" parTransId="{8C376F6E-5EA2-CB4E-A6D5-E0D6F4028F8E}" sibTransId="{B8E4DE54-CC98-5041-881A-6CE9638B854A}"/>
    <dgm:cxn modelId="{4224AE9E-1543-184E-ACB8-F2454B4F2B9E}" srcId="{99C034BA-2CBE-624C-8929-9463EA146A9B}" destId="{5C373C84-2EDE-A14A-853F-DD7AAC59813D}" srcOrd="2" destOrd="0" parTransId="{FEFED50E-F01C-F749-AE25-1920998EEC77}" sibTransId="{875A3D9E-C40C-2A4B-9502-814E3E759FC7}"/>
    <dgm:cxn modelId="{661B6CB4-BFBF-904E-9A39-7E7D56062DDA}" srcId="{99C034BA-2CBE-624C-8929-9463EA146A9B}" destId="{CF4E358F-CDD0-8846-AECE-217737E8A2D0}" srcOrd="1" destOrd="0" parTransId="{58504A70-A20A-B74C-8AA1-2BCC7C2B2D00}" sibTransId="{80B0950E-BEBB-A14D-AA99-139B86DCF049}"/>
    <dgm:cxn modelId="{4F7C4CEB-3CDC-C041-A54E-EF2EFC516475}" srcId="{1813560C-AD3C-E749-82AD-9ECE25747FAD}" destId="{60024341-1C02-0347-A97A-C1FF00D46320}" srcOrd="0" destOrd="0" parTransId="{EC703FFA-8E8B-6343-9B8A-78C668E76D37}" sibTransId="{14B56705-1E6E-644E-B122-718FA5EE4CC9}"/>
    <dgm:cxn modelId="{58F99F91-E4D2-984C-A8A1-3E3F362FE2BF}" type="presOf" srcId="{7CBD24E1-EBAC-5844-9D38-C49D444AA732}" destId="{BA8684D3-7A15-D141-AFB9-54C39ED9F79C}" srcOrd="0" destOrd="0" presId="urn:microsoft.com/office/officeart/2005/8/layout/balance1"/>
    <dgm:cxn modelId="{8E91793C-8ACC-144A-992B-60C162DB2645}" type="presOf" srcId="{A76C19B2-F34A-B643-B230-FD08688C657D}" destId="{F0456107-B175-FF4F-B07B-7AA29207F5F4}" srcOrd="0" destOrd="0" presId="urn:microsoft.com/office/officeart/2005/8/layout/balance1"/>
    <dgm:cxn modelId="{E8FEA960-EE5D-7447-8155-18FEFBB976ED}" type="presOf" srcId="{5C373C84-2EDE-A14A-853F-DD7AAC59813D}" destId="{097AA4AD-FFDE-0A4B-86DC-A2DF9580F222}" srcOrd="0" destOrd="0" presId="urn:microsoft.com/office/officeart/2005/8/layout/balance1"/>
    <dgm:cxn modelId="{FCBFA7CB-05B7-EB42-AD6E-9FDF1D82E40F}" type="presOf" srcId="{CF4E358F-CDD0-8846-AECE-217737E8A2D0}" destId="{4DAD6BF1-1EF7-B24B-AF49-A8193A77B032}" srcOrd="0" destOrd="0" presId="urn:microsoft.com/office/officeart/2005/8/layout/balance1"/>
    <dgm:cxn modelId="{6350D6FC-F5B6-D14C-A36F-7A451F043708}" type="presOf" srcId="{60024341-1C02-0347-A97A-C1FF00D46320}" destId="{F34DA3AB-2F68-5D41-930D-42A8429A33AA}" srcOrd="0" destOrd="0" presId="urn:microsoft.com/office/officeart/2005/8/layout/balance1"/>
    <dgm:cxn modelId="{353A2ABB-E4B8-454C-90E6-0D0937C71DD8}" type="presOf" srcId="{1813560C-AD3C-E749-82AD-9ECE25747FAD}" destId="{C97299A8-D727-664B-B180-4DC7512A7DA3}" srcOrd="0" destOrd="0" presId="urn:microsoft.com/office/officeart/2005/8/layout/balance1"/>
    <dgm:cxn modelId="{54BD38F0-F85B-0F4E-ABD3-66DBF13723E3}" type="presOf" srcId="{99C034BA-2CBE-624C-8929-9463EA146A9B}" destId="{7EA063D2-1C70-554C-9ECF-ACD87A9DE627}" srcOrd="0" destOrd="0" presId="urn:microsoft.com/office/officeart/2005/8/layout/balance1"/>
    <dgm:cxn modelId="{7F51FF4C-9DCB-AF48-8A5E-EDD4F16279A6}" type="presParOf" srcId="{D465A825-CE88-6942-B473-1C8DF1D6539D}" destId="{19EFEC45-51B0-3042-A90C-261F9E1036CE}" srcOrd="0" destOrd="0" presId="urn:microsoft.com/office/officeart/2005/8/layout/balance1"/>
    <dgm:cxn modelId="{C661DA5A-213B-B44A-B881-6032BB69E4BC}" type="presParOf" srcId="{D465A825-CE88-6942-B473-1C8DF1D6539D}" destId="{8D4794EC-CA03-F54B-B845-CD24130E0425}" srcOrd="1" destOrd="0" presId="urn:microsoft.com/office/officeart/2005/8/layout/balance1"/>
    <dgm:cxn modelId="{73624331-1CFD-D14D-AD73-4B01B1535311}" type="presParOf" srcId="{8D4794EC-CA03-F54B-B845-CD24130E0425}" destId="{C97299A8-D727-664B-B180-4DC7512A7DA3}" srcOrd="0" destOrd="0" presId="urn:microsoft.com/office/officeart/2005/8/layout/balance1"/>
    <dgm:cxn modelId="{CF4EBD55-BF55-7B40-9556-16ED71C7D9BF}" type="presParOf" srcId="{8D4794EC-CA03-F54B-B845-CD24130E0425}" destId="{7EA063D2-1C70-554C-9ECF-ACD87A9DE627}" srcOrd="1" destOrd="0" presId="urn:microsoft.com/office/officeart/2005/8/layout/balance1"/>
    <dgm:cxn modelId="{0CAB564C-4917-CB4D-8C28-D8F87F2E37C0}" type="presParOf" srcId="{D465A825-CE88-6942-B473-1C8DF1D6539D}" destId="{D2BF73FE-74FD-8748-9C15-072D5C37912C}" srcOrd="2" destOrd="0" presId="urn:microsoft.com/office/officeart/2005/8/layout/balance1"/>
    <dgm:cxn modelId="{3FA2F0C1-3A6C-BD42-B059-C1123DFB27EB}" type="presParOf" srcId="{D2BF73FE-74FD-8748-9C15-072D5C37912C}" destId="{9F784CAB-831E-F647-8CD9-5DE9F4A834C7}" srcOrd="0" destOrd="0" presId="urn:microsoft.com/office/officeart/2005/8/layout/balance1"/>
    <dgm:cxn modelId="{20F2FEFA-6799-E646-9285-B8579FE8472B}" type="presParOf" srcId="{D2BF73FE-74FD-8748-9C15-072D5C37912C}" destId="{A7795133-9CC9-2C47-8475-BE23AC23CD8D}" srcOrd="1" destOrd="0" presId="urn:microsoft.com/office/officeart/2005/8/layout/balance1"/>
    <dgm:cxn modelId="{91EAA91C-C8B8-4447-8D78-5E05ECF21A44}" type="presParOf" srcId="{D2BF73FE-74FD-8748-9C15-072D5C37912C}" destId="{FF866D02-D206-F64A-B287-58FB1CEE9BA0}" srcOrd="2" destOrd="0" presId="urn:microsoft.com/office/officeart/2005/8/layout/balance1"/>
    <dgm:cxn modelId="{8B6E5400-CF40-424A-9404-FBA4F5D4BB9D}" type="presParOf" srcId="{D2BF73FE-74FD-8748-9C15-072D5C37912C}" destId="{F0456107-B175-FF4F-B07B-7AA29207F5F4}" srcOrd="3" destOrd="0" presId="urn:microsoft.com/office/officeart/2005/8/layout/balance1"/>
    <dgm:cxn modelId="{8BDCC85B-E549-894F-BC56-EDC9CF7C8F46}" type="presParOf" srcId="{D2BF73FE-74FD-8748-9C15-072D5C37912C}" destId="{4DAD6BF1-1EF7-B24B-AF49-A8193A77B032}" srcOrd="4" destOrd="0" presId="urn:microsoft.com/office/officeart/2005/8/layout/balance1"/>
    <dgm:cxn modelId="{377B8CC0-652D-7A46-BD1E-84B445A6D4C0}" type="presParOf" srcId="{D2BF73FE-74FD-8748-9C15-072D5C37912C}" destId="{097AA4AD-FFDE-0A4B-86DC-A2DF9580F222}" srcOrd="5" destOrd="0" presId="urn:microsoft.com/office/officeart/2005/8/layout/balance1"/>
    <dgm:cxn modelId="{C0EECE69-62AA-FC4B-B0EC-91949AF7C0DF}" type="presParOf" srcId="{D2BF73FE-74FD-8748-9C15-072D5C37912C}" destId="{58702D6F-9F4F-3543-8B18-4FC0169EFD22}" srcOrd="6" destOrd="0" presId="urn:microsoft.com/office/officeart/2005/8/layout/balance1"/>
    <dgm:cxn modelId="{9C8EBEC6-B8ED-E341-8494-635AACD11867}" type="presParOf" srcId="{D2BF73FE-74FD-8748-9C15-072D5C37912C}" destId="{F34DA3AB-2F68-5D41-930D-42A8429A33AA}" srcOrd="7" destOrd="0" presId="urn:microsoft.com/office/officeart/2005/8/layout/balance1"/>
    <dgm:cxn modelId="{A7C6530F-6166-3D45-B28A-5C4F0D84AA23}" type="presParOf" srcId="{D2BF73FE-74FD-8748-9C15-072D5C37912C}" destId="{46DD9492-15F4-354D-95F4-853A2E8B7DAC}" srcOrd="8" destOrd="0" presId="urn:microsoft.com/office/officeart/2005/8/layout/balance1"/>
    <dgm:cxn modelId="{F0DCE2AA-7458-0F4E-9F4C-51C3F6703C53}" type="presParOf" srcId="{D2BF73FE-74FD-8748-9C15-072D5C37912C}" destId="{BA8684D3-7A15-D141-AFB9-54C39ED9F79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8B371D-183A-0D42-8320-99A540C50DD7}" type="doc">
      <dgm:prSet loTypeId="urn:microsoft.com/office/officeart/2005/8/layout/hierarchy4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AB36155-5360-3149-8E38-7F201AA6F69A}">
      <dgm:prSet phldrT="[Text]"/>
      <dgm:spPr/>
      <dgm:t>
        <a:bodyPr/>
        <a:lstStyle/>
        <a:p>
          <a:r>
            <a:rPr lang="en-GB" dirty="0" smtClean="0"/>
            <a:t>EU Commission</a:t>
          </a:r>
          <a:endParaRPr lang="en-GB" dirty="0"/>
        </a:p>
      </dgm:t>
    </dgm:pt>
    <dgm:pt modelId="{A98DDE65-1743-E84B-B4C3-EE202A116BC9}" type="parTrans" cxnId="{571812D3-B3E3-BA4A-B6C0-705A562BD79D}">
      <dgm:prSet/>
      <dgm:spPr/>
      <dgm:t>
        <a:bodyPr/>
        <a:lstStyle/>
        <a:p>
          <a:endParaRPr lang="en-GB"/>
        </a:p>
      </dgm:t>
    </dgm:pt>
    <dgm:pt modelId="{553B41E2-765F-E548-9555-23A4DD4BDC65}" type="sibTrans" cxnId="{571812D3-B3E3-BA4A-B6C0-705A562BD79D}">
      <dgm:prSet/>
      <dgm:spPr/>
      <dgm:t>
        <a:bodyPr/>
        <a:lstStyle/>
        <a:p>
          <a:endParaRPr lang="en-GB"/>
        </a:p>
      </dgm:t>
    </dgm:pt>
    <dgm:pt modelId="{06F1367A-4D63-FF4D-9442-4709A91D3782}">
      <dgm:prSet phldrT="[Text]"/>
      <dgm:spPr/>
      <dgm:t>
        <a:bodyPr/>
        <a:lstStyle/>
        <a:p>
          <a:r>
            <a:rPr lang="en-GB" dirty="0" smtClean="0"/>
            <a:t>Government Policy</a:t>
          </a:r>
          <a:endParaRPr lang="en-GB" dirty="0"/>
        </a:p>
      </dgm:t>
    </dgm:pt>
    <dgm:pt modelId="{86A81D70-3B4B-5843-9FE8-B1326DA0F9BB}" type="parTrans" cxnId="{B49229B2-0A12-9D43-802E-61793311E598}">
      <dgm:prSet/>
      <dgm:spPr/>
      <dgm:t>
        <a:bodyPr/>
        <a:lstStyle/>
        <a:p>
          <a:endParaRPr lang="en-GB"/>
        </a:p>
      </dgm:t>
    </dgm:pt>
    <dgm:pt modelId="{8F86F5E5-84BD-2F4B-AB46-8139D7C739C5}" type="sibTrans" cxnId="{B49229B2-0A12-9D43-802E-61793311E598}">
      <dgm:prSet/>
      <dgm:spPr/>
      <dgm:t>
        <a:bodyPr/>
        <a:lstStyle/>
        <a:p>
          <a:endParaRPr lang="en-GB"/>
        </a:p>
      </dgm:t>
    </dgm:pt>
    <dgm:pt modelId="{945DFEAD-0FE6-F64E-88A4-F7AEA9B0E761}">
      <dgm:prSet phldrT="[Text]"/>
      <dgm:spPr/>
      <dgm:t>
        <a:bodyPr/>
        <a:lstStyle/>
        <a:p>
          <a:r>
            <a:rPr lang="en-GB" dirty="0" smtClean="0"/>
            <a:t>Terminals</a:t>
          </a:r>
          <a:endParaRPr lang="en-GB" dirty="0"/>
        </a:p>
      </dgm:t>
    </dgm:pt>
    <dgm:pt modelId="{F623FB1A-8019-9641-A80E-87560D29CB62}" type="parTrans" cxnId="{B229B45F-38E1-814F-9F9C-281270EADD4B}">
      <dgm:prSet/>
      <dgm:spPr/>
      <dgm:t>
        <a:bodyPr/>
        <a:lstStyle/>
        <a:p>
          <a:endParaRPr lang="en-GB"/>
        </a:p>
      </dgm:t>
    </dgm:pt>
    <dgm:pt modelId="{F7D81D08-B0A4-654A-96AB-91F5C978BD0D}" type="sibTrans" cxnId="{B229B45F-38E1-814F-9F9C-281270EADD4B}">
      <dgm:prSet/>
      <dgm:spPr/>
      <dgm:t>
        <a:bodyPr/>
        <a:lstStyle/>
        <a:p>
          <a:endParaRPr lang="en-GB"/>
        </a:p>
      </dgm:t>
    </dgm:pt>
    <dgm:pt modelId="{4E31F8D0-1AB8-E744-8AE6-1818B13C89D3}">
      <dgm:prSet phldrT="[Text]"/>
      <dgm:spPr/>
      <dgm:t>
        <a:bodyPr/>
        <a:lstStyle/>
        <a:p>
          <a:r>
            <a:rPr lang="en-GB" dirty="0" smtClean="0"/>
            <a:t>Ports </a:t>
          </a:r>
          <a:endParaRPr lang="en-GB" dirty="0"/>
        </a:p>
      </dgm:t>
    </dgm:pt>
    <dgm:pt modelId="{C408CAD9-9C57-D346-AA34-D3DF86A8B62F}" type="parTrans" cxnId="{6E3C90EB-8043-6D43-9295-ED7913F8FC92}">
      <dgm:prSet/>
      <dgm:spPr/>
      <dgm:t>
        <a:bodyPr/>
        <a:lstStyle/>
        <a:p>
          <a:endParaRPr lang="en-GB"/>
        </a:p>
      </dgm:t>
    </dgm:pt>
    <dgm:pt modelId="{0EE68DDD-959D-4142-A410-13B1F359934E}" type="sibTrans" cxnId="{6E3C90EB-8043-6D43-9295-ED7913F8FC92}">
      <dgm:prSet/>
      <dgm:spPr/>
      <dgm:t>
        <a:bodyPr/>
        <a:lstStyle/>
        <a:p>
          <a:endParaRPr lang="en-GB"/>
        </a:p>
      </dgm:t>
    </dgm:pt>
    <dgm:pt modelId="{35AEE8CC-E30B-6C4F-8B83-42AF8ACE6001}">
      <dgm:prSet phldrT="[Text]"/>
      <dgm:spPr/>
      <dgm:t>
        <a:bodyPr/>
        <a:lstStyle/>
        <a:p>
          <a:r>
            <a:rPr lang="en-GB" dirty="0" smtClean="0"/>
            <a:t>Self Regulatory Body</a:t>
          </a:r>
          <a:endParaRPr lang="en-GB" dirty="0"/>
        </a:p>
      </dgm:t>
    </dgm:pt>
    <dgm:pt modelId="{B50C0AEB-DEBD-5D4D-836E-1BBB6A2D62CE}" type="parTrans" cxnId="{5D38C3AA-C780-234C-9827-14E93D58727D}">
      <dgm:prSet/>
      <dgm:spPr/>
      <dgm:t>
        <a:bodyPr/>
        <a:lstStyle/>
        <a:p>
          <a:endParaRPr lang="en-GB"/>
        </a:p>
      </dgm:t>
    </dgm:pt>
    <dgm:pt modelId="{60FEF4F5-27F7-B245-9587-1D0B2E27CFFF}" type="sibTrans" cxnId="{5D38C3AA-C780-234C-9827-14E93D58727D}">
      <dgm:prSet/>
      <dgm:spPr/>
      <dgm:t>
        <a:bodyPr/>
        <a:lstStyle/>
        <a:p>
          <a:endParaRPr lang="en-GB"/>
        </a:p>
      </dgm:t>
    </dgm:pt>
    <dgm:pt modelId="{A382264C-3B80-334F-B2E3-56C0E236B11F}">
      <dgm:prSet phldrT="[Text]"/>
      <dgm:spPr/>
      <dgm:t>
        <a:bodyPr/>
        <a:lstStyle/>
        <a:p>
          <a:r>
            <a:rPr lang="en-GB" dirty="0" smtClean="0"/>
            <a:t>Facilities</a:t>
          </a:r>
          <a:endParaRPr lang="en-GB" dirty="0"/>
        </a:p>
      </dgm:t>
    </dgm:pt>
    <dgm:pt modelId="{4A786844-ECC4-794B-9319-079095FB290B}" type="parTrans" cxnId="{A3835A17-D80A-9F44-A5D5-C0B9779ECBAE}">
      <dgm:prSet/>
      <dgm:spPr/>
      <dgm:t>
        <a:bodyPr/>
        <a:lstStyle/>
        <a:p>
          <a:endParaRPr lang="en-GB"/>
        </a:p>
      </dgm:t>
    </dgm:pt>
    <dgm:pt modelId="{828B2009-E6E8-D44B-BE7E-68C03E92C24E}" type="sibTrans" cxnId="{A3835A17-D80A-9F44-A5D5-C0B9779ECBAE}">
      <dgm:prSet/>
      <dgm:spPr/>
      <dgm:t>
        <a:bodyPr/>
        <a:lstStyle/>
        <a:p>
          <a:endParaRPr lang="en-GB"/>
        </a:p>
      </dgm:t>
    </dgm:pt>
    <dgm:pt modelId="{1ED2BFF2-B10D-BC4D-A808-0B2802AE5755}" type="pres">
      <dgm:prSet presAssocID="{2E8B371D-183A-0D42-8320-99A540C50DD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7DF52816-083A-0740-AA3E-E51DB649CFEE}" type="pres">
      <dgm:prSet presAssocID="{0AB36155-5360-3149-8E38-7F201AA6F69A}" presName="vertOne" presStyleCnt="0"/>
      <dgm:spPr/>
    </dgm:pt>
    <dgm:pt modelId="{9F04B28B-EFEE-6B4B-95E8-01F938F0CC59}" type="pres">
      <dgm:prSet presAssocID="{0AB36155-5360-3149-8E38-7F201AA6F69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9E368F5-EF76-7447-8C2E-2DECBA02976F}" type="pres">
      <dgm:prSet presAssocID="{0AB36155-5360-3149-8E38-7F201AA6F69A}" presName="parTransOne" presStyleCnt="0"/>
      <dgm:spPr/>
    </dgm:pt>
    <dgm:pt modelId="{74E8651B-B246-5248-B49F-7933288E0CB1}" type="pres">
      <dgm:prSet presAssocID="{0AB36155-5360-3149-8E38-7F201AA6F69A}" presName="horzOne" presStyleCnt="0"/>
      <dgm:spPr/>
    </dgm:pt>
    <dgm:pt modelId="{52E160A1-CBB8-B146-90F8-4AB73865EEC9}" type="pres">
      <dgm:prSet presAssocID="{06F1367A-4D63-FF4D-9442-4709A91D3782}" presName="vertTwo" presStyleCnt="0"/>
      <dgm:spPr/>
    </dgm:pt>
    <dgm:pt modelId="{70344AFA-1BEB-5048-9FAE-94B1B1A51BAF}" type="pres">
      <dgm:prSet presAssocID="{06F1367A-4D63-FF4D-9442-4709A91D378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351FDF-C631-8048-86C4-85ECB867C18E}" type="pres">
      <dgm:prSet presAssocID="{06F1367A-4D63-FF4D-9442-4709A91D3782}" presName="parTransTwo" presStyleCnt="0"/>
      <dgm:spPr/>
    </dgm:pt>
    <dgm:pt modelId="{7B56F0E2-8175-6547-8BF2-CEF069CDD2DB}" type="pres">
      <dgm:prSet presAssocID="{06F1367A-4D63-FF4D-9442-4709A91D3782}" presName="horzTwo" presStyleCnt="0"/>
      <dgm:spPr/>
    </dgm:pt>
    <dgm:pt modelId="{30706A0D-FE4F-DB4F-98D0-44B5AAE35013}" type="pres">
      <dgm:prSet presAssocID="{945DFEAD-0FE6-F64E-88A4-F7AEA9B0E761}" presName="vertThree" presStyleCnt="0"/>
      <dgm:spPr/>
    </dgm:pt>
    <dgm:pt modelId="{211306F8-91F1-E042-9817-031F0F1DE548}" type="pres">
      <dgm:prSet presAssocID="{945DFEAD-0FE6-F64E-88A4-F7AEA9B0E761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188A18E-0267-DA4B-B4E9-46861A01F6A1}" type="pres">
      <dgm:prSet presAssocID="{945DFEAD-0FE6-F64E-88A4-F7AEA9B0E761}" presName="horzThree" presStyleCnt="0"/>
      <dgm:spPr/>
    </dgm:pt>
    <dgm:pt modelId="{802A3133-FB9E-7544-B6D2-AEEA95389575}" type="pres">
      <dgm:prSet presAssocID="{F7D81D08-B0A4-654A-96AB-91F5C978BD0D}" presName="sibSpaceThree" presStyleCnt="0"/>
      <dgm:spPr/>
    </dgm:pt>
    <dgm:pt modelId="{430E8591-E9BC-7C45-9D87-E6DDCF8EE070}" type="pres">
      <dgm:prSet presAssocID="{4E31F8D0-1AB8-E744-8AE6-1818B13C89D3}" presName="vertThree" presStyleCnt="0"/>
      <dgm:spPr/>
    </dgm:pt>
    <dgm:pt modelId="{6C16DC6A-8698-1B46-BA95-D20AA22B8B9F}" type="pres">
      <dgm:prSet presAssocID="{4E31F8D0-1AB8-E744-8AE6-1818B13C89D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E3D228-86E4-A745-8F66-9E3AC2E4B083}" type="pres">
      <dgm:prSet presAssocID="{4E31F8D0-1AB8-E744-8AE6-1818B13C89D3}" presName="horzThree" presStyleCnt="0"/>
      <dgm:spPr/>
    </dgm:pt>
    <dgm:pt modelId="{C3583C82-B323-6A4D-8FA4-50934648598B}" type="pres">
      <dgm:prSet presAssocID="{8F86F5E5-84BD-2F4B-AB46-8139D7C739C5}" presName="sibSpaceTwo" presStyleCnt="0"/>
      <dgm:spPr/>
    </dgm:pt>
    <dgm:pt modelId="{7307CCC0-BA1A-9E48-94DA-3F9077770CE0}" type="pres">
      <dgm:prSet presAssocID="{35AEE8CC-E30B-6C4F-8B83-42AF8ACE6001}" presName="vertTwo" presStyleCnt="0"/>
      <dgm:spPr/>
    </dgm:pt>
    <dgm:pt modelId="{99FADE70-3A42-4D46-90C3-40A8F01CED95}" type="pres">
      <dgm:prSet presAssocID="{35AEE8CC-E30B-6C4F-8B83-42AF8ACE600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52E2443-F53A-694D-99C8-DF3D3822649C}" type="pres">
      <dgm:prSet presAssocID="{35AEE8CC-E30B-6C4F-8B83-42AF8ACE6001}" presName="parTransTwo" presStyleCnt="0"/>
      <dgm:spPr/>
    </dgm:pt>
    <dgm:pt modelId="{383D6882-D74A-9D48-BF56-9E625510B2D5}" type="pres">
      <dgm:prSet presAssocID="{35AEE8CC-E30B-6C4F-8B83-42AF8ACE6001}" presName="horzTwo" presStyleCnt="0"/>
      <dgm:spPr/>
    </dgm:pt>
    <dgm:pt modelId="{8CBC8AF0-EB01-0C43-B2BC-18FFA6880A39}" type="pres">
      <dgm:prSet presAssocID="{A382264C-3B80-334F-B2E3-56C0E236B11F}" presName="vertThree" presStyleCnt="0"/>
      <dgm:spPr/>
    </dgm:pt>
    <dgm:pt modelId="{025B6E18-4548-054C-872C-CBE7E4A10E74}" type="pres">
      <dgm:prSet presAssocID="{A382264C-3B80-334F-B2E3-56C0E236B11F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3966CA2-46AD-6540-930F-3C759141BBBB}" type="pres">
      <dgm:prSet presAssocID="{A382264C-3B80-334F-B2E3-56C0E236B11F}" presName="horzThree" presStyleCnt="0"/>
      <dgm:spPr/>
    </dgm:pt>
  </dgm:ptLst>
  <dgm:cxnLst>
    <dgm:cxn modelId="{14632C44-63FB-7349-B144-5774839632EA}" type="presOf" srcId="{35AEE8CC-E30B-6C4F-8B83-42AF8ACE6001}" destId="{99FADE70-3A42-4D46-90C3-40A8F01CED95}" srcOrd="0" destOrd="0" presId="urn:microsoft.com/office/officeart/2005/8/layout/hierarchy4"/>
    <dgm:cxn modelId="{1C2EE811-F759-2244-913F-854318FEADD5}" type="presOf" srcId="{06F1367A-4D63-FF4D-9442-4709A91D3782}" destId="{70344AFA-1BEB-5048-9FAE-94B1B1A51BAF}" srcOrd="0" destOrd="0" presId="urn:microsoft.com/office/officeart/2005/8/layout/hierarchy4"/>
    <dgm:cxn modelId="{55BE77A5-19CC-6343-8932-C47CE261421F}" type="presOf" srcId="{A382264C-3B80-334F-B2E3-56C0E236B11F}" destId="{025B6E18-4548-054C-872C-CBE7E4A10E74}" srcOrd="0" destOrd="0" presId="urn:microsoft.com/office/officeart/2005/8/layout/hierarchy4"/>
    <dgm:cxn modelId="{A3835A17-D80A-9F44-A5D5-C0B9779ECBAE}" srcId="{35AEE8CC-E30B-6C4F-8B83-42AF8ACE6001}" destId="{A382264C-3B80-334F-B2E3-56C0E236B11F}" srcOrd="0" destOrd="0" parTransId="{4A786844-ECC4-794B-9319-079095FB290B}" sibTransId="{828B2009-E6E8-D44B-BE7E-68C03E92C24E}"/>
    <dgm:cxn modelId="{5D38C3AA-C780-234C-9827-14E93D58727D}" srcId="{0AB36155-5360-3149-8E38-7F201AA6F69A}" destId="{35AEE8CC-E30B-6C4F-8B83-42AF8ACE6001}" srcOrd="1" destOrd="0" parTransId="{B50C0AEB-DEBD-5D4D-836E-1BBB6A2D62CE}" sibTransId="{60FEF4F5-27F7-B245-9587-1D0B2E27CFFF}"/>
    <dgm:cxn modelId="{B229B45F-38E1-814F-9F9C-281270EADD4B}" srcId="{06F1367A-4D63-FF4D-9442-4709A91D3782}" destId="{945DFEAD-0FE6-F64E-88A4-F7AEA9B0E761}" srcOrd="0" destOrd="0" parTransId="{F623FB1A-8019-9641-A80E-87560D29CB62}" sibTransId="{F7D81D08-B0A4-654A-96AB-91F5C978BD0D}"/>
    <dgm:cxn modelId="{6E3C90EB-8043-6D43-9295-ED7913F8FC92}" srcId="{06F1367A-4D63-FF4D-9442-4709A91D3782}" destId="{4E31F8D0-1AB8-E744-8AE6-1818B13C89D3}" srcOrd="1" destOrd="0" parTransId="{C408CAD9-9C57-D346-AA34-D3DF86A8B62F}" sibTransId="{0EE68DDD-959D-4142-A410-13B1F359934E}"/>
    <dgm:cxn modelId="{B49229B2-0A12-9D43-802E-61793311E598}" srcId="{0AB36155-5360-3149-8E38-7F201AA6F69A}" destId="{06F1367A-4D63-FF4D-9442-4709A91D3782}" srcOrd="0" destOrd="0" parTransId="{86A81D70-3B4B-5843-9FE8-B1326DA0F9BB}" sibTransId="{8F86F5E5-84BD-2F4B-AB46-8139D7C739C5}"/>
    <dgm:cxn modelId="{9ECCD89A-A4C5-F544-81F4-BAAFDCFDED25}" type="presOf" srcId="{945DFEAD-0FE6-F64E-88A4-F7AEA9B0E761}" destId="{211306F8-91F1-E042-9817-031F0F1DE548}" srcOrd="0" destOrd="0" presId="urn:microsoft.com/office/officeart/2005/8/layout/hierarchy4"/>
    <dgm:cxn modelId="{16E35CDC-E53D-7D43-B3E2-9E1180D0F185}" type="presOf" srcId="{0AB36155-5360-3149-8E38-7F201AA6F69A}" destId="{9F04B28B-EFEE-6B4B-95E8-01F938F0CC59}" srcOrd="0" destOrd="0" presId="urn:microsoft.com/office/officeart/2005/8/layout/hierarchy4"/>
    <dgm:cxn modelId="{F265B91E-2DF8-E54F-9158-996A43230AAA}" type="presOf" srcId="{2E8B371D-183A-0D42-8320-99A540C50DD7}" destId="{1ED2BFF2-B10D-BC4D-A808-0B2802AE5755}" srcOrd="0" destOrd="0" presId="urn:microsoft.com/office/officeart/2005/8/layout/hierarchy4"/>
    <dgm:cxn modelId="{37040574-C27D-F74C-9DB8-FBE36C7E1D2A}" type="presOf" srcId="{4E31F8D0-1AB8-E744-8AE6-1818B13C89D3}" destId="{6C16DC6A-8698-1B46-BA95-D20AA22B8B9F}" srcOrd="0" destOrd="0" presId="urn:microsoft.com/office/officeart/2005/8/layout/hierarchy4"/>
    <dgm:cxn modelId="{571812D3-B3E3-BA4A-B6C0-705A562BD79D}" srcId="{2E8B371D-183A-0D42-8320-99A540C50DD7}" destId="{0AB36155-5360-3149-8E38-7F201AA6F69A}" srcOrd="0" destOrd="0" parTransId="{A98DDE65-1743-E84B-B4C3-EE202A116BC9}" sibTransId="{553B41E2-765F-E548-9555-23A4DD4BDC65}"/>
    <dgm:cxn modelId="{A7520A15-5DA0-6F4E-A6E9-0D216F6DA405}" type="presParOf" srcId="{1ED2BFF2-B10D-BC4D-A808-0B2802AE5755}" destId="{7DF52816-083A-0740-AA3E-E51DB649CFEE}" srcOrd="0" destOrd="0" presId="urn:microsoft.com/office/officeart/2005/8/layout/hierarchy4"/>
    <dgm:cxn modelId="{F188ECF8-437B-7946-BC25-39F11843FDF5}" type="presParOf" srcId="{7DF52816-083A-0740-AA3E-E51DB649CFEE}" destId="{9F04B28B-EFEE-6B4B-95E8-01F938F0CC59}" srcOrd="0" destOrd="0" presId="urn:microsoft.com/office/officeart/2005/8/layout/hierarchy4"/>
    <dgm:cxn modelId="{B7E5380B-1678-2342-B698-FCFEA78B99F7}" type="presParOf" srcId="{7DF52816-083A-0740-AA3E-E51DB649CFEE}" destId="{29E368F5-EF76-7447-8C2E-2DECBA02976F}" srcOrd="1" destOrd="0" presId="urn:microsoft.com/office/officeart/2005/8/layout/hierarchy4"/>
    <dgm:cxn modelId="{47530EFA-ADA1-134E-A3A2-A158237A74C9}" type="presParOf" srcId="{7DF52816-083A-0740-AA3E-E51DB649CFEE}" destId="{74E8651B-B246-5248-B49F-7933288E0CB1}" srcOrd="2" destOrd="0" presId="urn:microsoft.com/office/officeart/2005/8/layout/hierarchy4"/>
    <dgm:cxn modelId="{99982681-B7CE-C347-A10B-4E9A4B386601}" type="presParOf" srcId="{74E8651B-B246-5248-B49F-7933288E0CB1}" destId="{52E160A1-CBB8-B146-90F8-4AB73865EEC9}" srcOrd="0" destOrd="0" presId="urn:microsoft.com/office/officeart/2005/8/layout/hierarchy4"/>
    <dgm:cxn modelId="{8DB82067-31BE-D947-86A9-42ABD67EFB8D}" type="presParOf" srcId="{52E160A1-CBB8-B146-90F8-4AB73865EEC9}" destId="{70344AFA-1BEB-5048-9FAE-94B1B1A51BAF}" srcOrd="0" destOrd="0" presId="urn:microsoft.com/office/officeart/2005/8/layout/hierarchy4"/>
    <dgm:cxn modelId="{5E6D1742-DC42-1044-998A-F2D2DC6C28B3}" type="presParOf" srcId="{52E160A1-CBB8-B146-90F8-4AB73865EEC9}" destId="{25351FDF-C631-8048-86C4-85ECB867C18E}" srcOrd="1" destOrd="0" presId="urn:microsoft.com/office/officeart/2005/8/layout/hierarchy4"/>
    <dgm:cxn modelId="{00E7BAE8-16FF-D840-B16E-CBD1B647E1A2}" type="presParOf" srcId="{52E160A1-CBB8-B146-90F8-4AB73865EEC9}" destId="{7B56F0E2-8175-6547-8BF2-CEF069CDD2DB}" srcOrd="2" destOrd="0" presId="urn:microsoft.com/office/officeart/2005/8/layout/hierarchy4"/>
    <dgm:cxn modelId="{C5BEAD53-70CB-064F-8EDC-6277BB138597}" type="presParOf" srcId="{7B56F0E2-8175-6547-8BF2-CEF069CDD2DB}" destId="{30706A0D-FE4F-DB4F-98D0-44B5AAE35013}" srcOrd="0" destOrd="0" presId="urn:microsoft.com/office/officeart/2005/8/layout/hierarchy4"/>
    <dgm:cxn modelId="{07C9102F-DDC5-5C43-90BC-8C33849D750C}" type="presParOf" srcId="{30706A0D-FE4F-DB4F-98D0-44B5AAE35013}" destId="{211306F8-91F1-E042-9817-031F0F1DE548}" srcOrd="0" destOrd="0" presId="urn:microsoft.com/office/officeart/2005/8/layout/hierarchy4"/>
    <dgm:cxn modelId="{0E88694E-737A-4D46-B1CA-29562B59F412}" type="presParOf" srcId="{30706A0D-FE4F-DB4F-98D0-44B5AAE35013}" destId="{2188A18E-0267-DA4B-B4E9-46861A01F6A1}" srcOrd="1" destOrd="0" presId="urn:microsoft.com/office/officeart/2005/8/layout/hierarchy4"/>
    <dgm:cxn modelId="{E1A7FC0E-7CD6-2647-9FB4-82D317C3CA5E}" type="presParOf" srcId="{7B56F0E2-8175-6547-8BF2-CEF069CDD2DB}" destId="{802A3133-FB9E-7544-B6D2-AEEA95389575}" srcOrd="1" destOrd="0" presId="urn:microsoft.com/office/officeart/2005/8/layout/hierarchy4"/>
    <dgm:cxn modelId="{2D5CEB9F-A0F4-0145-96DD-49607BCBBC32}" type="presParOf" srcId="{7B56F0E2-8175-6547-8BF2-CEF069CDD2DB}" destId="{430E8591-E9BC-7C45-9D87-E6DDCF8EE070}" srcOrd="2" destOrd="0" presId="urn:microsoft.com/office/officeart/2005/8/layout/hierarchy4"/>
    <dgm:cxn modelId="{82E0A7B6-1D64-1C4E-BE09-AB87139354E1}" type="presParOf" srcId="{430E8591-E9BC-7C45-9D87-E6DDCF8EE070}" destId="{6C16DC6A-8698-1B46-BA95-D20AA22B8B9F}" srcOrd="0" destOrd="0" presId="urn:microsoft.com/office/officeart/2005/8/layout/hierarchy4"/>
    <dgm:cxn modelId="{02152205-ABE1-2149-8CB7-F73C34B4DCCE}" type="presParOf" srcId="{430E8591-E9BC-7C45-9D87-E6DDCF8EE070}" destId="{50E3D228-86E4-A745-8F66-9E3AC2E4B083}" srcOrd="1" destOrd="0" presId="urn:microsoft.com/office/officeart/2005/8/layout/hierarchy4"/>
    <dgm:cxn modelId="{81C1342D-7A94-7049-A52C-C1ABA5CC89CF}" type="presParOf" srcId="{74E8651B-B246-5248-B49F-7933288E0CB1}" destId="{C3583C82-B323-6A4D-8FA4-50934648598B}" srcOrd="1" destOrd="0" presId="urn:microsoft.com/office/officeart/2005/8/layout/hierarchy4"/>
    <dgm:cxn modelId="{367ACB57-E48A-6D4E-99C3-976956A9BD1A}" type="presParOf" srcId="{74E8651B-B246-5248-B49F-7933288E0CB1}" destId="{7307CCC0-BA1A-9E48-94DA-3F9077770CE0}" srcOrd="2" destOrd="0" presId="urn:microsoft.com/office/officeart/2005/8/layout/hierarchy4"/>
    <dgm:cxn modelId="{A0D9C60D-5B30-3044-B1A4-1A4EEBDEBE1A}" type="presParOf" srcId="{7307CCC0-BA1A-9E48-94DA-3F9077770CE0}" destId="{99FADE70-3A42-4D46-90C3-40A8F01CED95}" srcOrd="0" destOrd="0" presId="urn:microsoft.com/office/officeart/2005/8/layout/hierarchy4"/>
    <dgm:cxn modelId="{027DBE11-FE22-7F48-AE3E-B78A3191C8F9}" type="presParOf" srcId="{7307CCC0-BA1A-9E48-94DA-3F9077770CE0}" destId="{E52E2443-F53A-694D-99C8-DF3D3822649C}" srcOrd="1" destOrd="0" presId="urn:microsoft.com/office/officeart/2005/8/layout/hierarchy4"/>
    <dgm:cxn modelId="{A8CFABF9-42C7-DE40-9562-2941E2F60EF8}" type="presParOf" srcId="{7307CCC0-BA1A-9E48-94DA-3F9077770CE0}" destId="{383D6882-D74A-9D48-BF56-9E625510B2D5}" srcOrd="2" destOrd="0" presId="urn:microsoft.com/office/officeart/2005/8/layout/hierarchy4"/>
    <dgm:cxn modelId="{0A529211-FBD1-6B4E-AD7F-B832242E332A}" type="presParOf" srcId="{383D6882-D74A-9D48-BF56-9E625510B2D5}" destId="{8CBC8AF0-EB01-0C43-B2BC-18FFA6880A39}" srcOrd="0" destOrd="0" presId="urn:microsoft.com/office/officeart/2005/8/layout/hierarchy4"/>
    <dgm:cxn modelId="{A6C9094F-634A-134C-B6EA-F44D9550A262}" type="presParOf" srcId="{8CBC8AF0-EB01-0C43-B2BC-18FFA6880A39}" destId="{025B6E18-4548-054C-872C-CBE7E4A10E74}" srcOrd="0" destOrd="0" presId="urn:microsoft.com/office/officeart/2005/8/layout/hierarchy4"/>
    <dgm:cxn modelId="{2FD7DA21-93AB-0E44-860D-297C92AAD412}" type="presParOf" srcId="{8CBC8AF0-EB01-0C43-B2BC-18FFA6880A39}" destId="{43966CA2-46AD-6540-930F-3C759141BB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4F80-1041-3E40-BC6E-FF9C633048AF}">
      <dsp:nvSpPr>
        <dsp:cNvPr id="0" name=""/>
        <dsp:cNvSpPr/>
      </dsp:nvSpPr>
      <dsp:spPr>
        <a:xfrm>
          <a:off x="2269353" y="501672"/>
          <a:ext cx="3347993" cy="3347993"/>
        </a:xfrm>
        <a:prstGeom prst="blockArc">
          <a:avLst>
            <a:gd name="adj1" fmla="val 10800000"/>
            <a:gd name="adj2" fmla="val 16200000"/>
            <a:gd name="adj3" fmla="val 463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6E761B-BC24-4445-A29F-79A9F15D117A}">
      <dsp:nvSpPr>
        <dsp:cNvPr id="0" name=""/>
        <dsp:cNvSpPr/>
      </dsp:nvSpPr>
      <dsp:spPr>
        <a:xfrm>
          <a:off x="2269353" y="501672"/>
          <a:ext cx="3347993" cy="3347993"/>
        </a:xfrm>
        <a:prstGeom prst="blockArc">
          <a:avLst>
            <a:gd name="adj1" fmla="val 5400000"/>
            <a:gd name="adj2" fmla="val 10800000"/>
            <a:gd name="adj3" fmla="val 463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FAC312-C5E1-F943-8F6E-891815A2C0CD}">
      <dsp:nvSpPr>
        <dsp:cNvPr id="0" name=""/>
        <dsp:cNvSpPr/>
      </dsp:nvSpPr>
      <dsp:spPr>
        <a:xfrm>
          <a:off x="2269353" y="501672"/>
          <a:ext cx="3347993" cy="3347993"/>
        </a:xfrm>
        <a:prstGeom prst="blockArc">
          <a:avLst>
            <a:gd name="adj1" fmla="val 0"/>
            <a:gd name="adj2" fmla="val 5400000"/>
            <a:gd name="adj3" fmla="val 463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A6746B-0688-FC46-BF5A-C9FDB05EF038}">
      <dsp:nvSpPr>
        <dsp:cNvPr id="0" name=""/>
        <dsp:cNvSpPr/>
      </dsp:nvSpPr>
      <dsp:spPr>
        <a:xfrm>
          <a:off x="2269353" y="501672"/>
          <a:ext cx="3347993" cy="3347993"/>
        </a:xfrm>
        <a:prstGeom prst="blockArc">
          <a:avLst>
            <a:gd name="adj1" fmla="val 16200000"/>
            <a:gd name="adj2" fmla="val 0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695653-3B66-744D-914E-C818E759E8F1}">
      <dsp:nvSpPr>
        <dsp:cNvPr id="0" name=""/>
        <dsp:cNvSpPr/>
      </dsp:nvSpPr>
      <dsp:spPr>
        <a:xfrm>
          <a:off x="3173164" y="1405483"/>
          <a:ext cx="1540371" cy="15403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Terminal Capacity</a:t>
          </a:r>
          <a:endParaRPr lang="en-GB" sz="2300" kern="1200" dirty="0"/>
        </a:p>
      </dsp:txBody>
      <dsp:txXfrm>
        <a:off x="3398746" y="1631065"/>
        <a:ext cx="1089207" cy="1089207"/>
      </dsp:txXfrm>
    </dsp:sp>
    <dsp:sp modelId="{B4233667-5699-0D42-B30A-7663C1C1E7A3}">
      <dsp:nvSpPr>
        <dsp:cNvPr id="0" name=""/>
        <dsp:cNvSpPr/>
      </dsp:nvSpPr>
      <dsp:spPr>
        <a:xfrm>
          <a:off x="3404220" y="1359"/>
          <a:ext cx="1078259" cy="107825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Network Access (Capacity)</a:t>
          </a:r>
          <a:endParaRPr lang="en-GB" sz="1400" kern="1200" dirty="0"/>
        </a:p>
      </dsp:txBody>
      <dsp:txXfrm>
        <a:off x="3562127" y="159266"/>
        <a:ext cx="762445" cy="762445"/>
      </dsp:txXfrm>
    </dsp:sp>
    <dsp:sp modelId="{41DB3901-3824-C04E-B372-7D5D75166608}">
      <dsp:nvSpPr>
        <dsp:cNvPr id="0" name=""/>
        <dsp:cNvSpPr/>
      </dsp:nvSpPr>
      <dsp:spPr>
        <a:xfrm>
          <a:off x="5039399" y="1636539"/>
          <a:ext cx="1078259" cy="107825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Road Side</a:t>
          </a:r>
          <a:endParaRPr lang="en-GB" sz="1400" kern="1200" dirty="0"/>
        </a:p>
      </dsp:txBody>
      <dsp:txXfrm>
        <a:off x="5197306" y="1794446"/>
        <a:ext cx="762445" cy="762445"/>
      </dsp:txXfrm>
    </dsp:sp>
    <dsp:sp modelId="{CC1C5B58-063C-FA4D-827A-04529C303956}">
      <dsp:nvSpPr>
        <dsp:cNvPr id="0" name=""/>
        <dsp:cNvSpPr/>
      </dsp:nvSpPr>
      <dsp:spPr>
        <a:xfrm>
          <a:off x="3404220" y="3271718"/>
          <a:ext cx="1078259" cy="107825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Terminal Capability</a:t>
          </a:r>
          <a:endParaRPr lang="en-GB" sz="1400" kern="1200" dirty="0"/>
        </a:p>
      </dsp:txBody>
      <dsp:txXfrm>
        <a:off x="3562127" y="3429625"/>
        <a:ext cx="762445" cy="762445"/>
      </dsp:txXfrm>
    </dsp:sp>
    <dsp:sp modelId="{15D67AB4-735D-B54D-B28B-07A83AB73A8E}">
      <dsp:nvSpPr>
        <dsp:cNvPr id="0" name=""/>
        <dsp:cNvSpPr/>
      </dsp:nvSpPr>
      <dsp:spPr>
        <a:xfrm>
          <a:off x="1769040" y="1636539"/>
          <a:ext cx="1078259" cy="107825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Rail Side</a:t>
          </a:r>
          <a:endParaRPr lang="en-GB" sz="1400" kern="1200" dirty="0"/>
        </a:p>
      </dsp:txBody>
      <dsp:txXfrm>
        <a:off x="1926947" y="1794446"/>
        <a:ext cx="762445" cy="762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CFB41-F70B-C24D-8929-3CABE1878BA0}">
      <dsp:nvSpPr>
        <dsp:cNvPr id="0" name=""/>
        <dsp:cNvSpPr/>
      </dsp:nvSpPr>
      <dsp:spPr>
        <a:xfrm>
          <a:off x="0" y="449"/>
          <a:ext cx="38683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5AF54-2275-2842-A34A-D3505C8AF285}">
      <dsp:nvSpPr>
        <dsp:cNvPr id="0" name=""/>
        <dsp:cNvSpPr/>
      </dsp:nvSpPr>
      <dsp:spPr>
        <a:xfrm>
          <a:off x="0" y="449"/>
          <a:ext cx="3868340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dirty="0" smtClean="0"/>
            <a:t>Road access</a:t>
          </a:r>
          <a:endParaRPr lang="en-GB" sz="3400" kern="1200" dirty="0"/>
        </a:p>
      </dsp:txBody>
      <dsp:txXfrm>
        <a:off x="0" y="449"/>
        <a:ext cx="3868340" cy="736737"/>
      </dsp:txXfrm>
    </dsp:sp>
    <dsp:sp modelId="{9B99D103-91BC-104A-AB3D-75154FC1A3A9}">
      <dsp:nvSpPr>
        <dsp:cNvPr id="0" name=""/>
        <dsp:cNvSpPr/>
      </dsp:nvSpPr>
      <dsp:spPr>
        <a:xfrm>
          <a:off x="0" y="737187"/>
          <a:ext cx="38683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2F966C-67D8-2B4D-BFA5-3E9F8C16F9E9}">
      <dsp:nvSpPr>
        <dsp:cNvPr id="0" name=""/>
        <dsp:cNvSpPr/>
      </dsp:nvSpPr>
      <dsp:spPr>
        <a:xfrm>
          <a:off x="0" y="737187"/>
          <a:ext cx="3868340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smtClean="0"/>
            <a:t>Storage</a:t>
          </a:r>
          <a:endParaRPr lang="en-GB" sz="3400" kern="1200"/>
        </a:p>
      </dsp:txBody>
      <dsp:txXfrm>
        <a:off x="0" y="737187"/>
        <a:ext cx="3868340" cy="736737"/>
      </dsp:txXfrm>
    </dsp:sp>
    <dsp:sp modelId="{9EBD8CF5-C540-5D44-8231-53783C7037BB}">
      <dsp:nvSpPr>
        <dsp:cNvPr id="0" name=""/>
        <dsp:cNvSpPr/>
      </dsp:nvSpPr>
      <dsp:spPr>
        <a:xfrm>
          <a:off x="0" y="1473925"/>
          <a:ext cx="38683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9A2373-59DD-F74A-BD11-E8F8751AAEFB}">
      <dsp:nvSpPr>
        <dsp:cNvPr id="0" name=""/>
        <dsp:cNvSpPr/>
      </dsp:nvSpPr>
      <dsp:spPr>
        <a:xfrm>
          <a:off x="0" y="1473925"/>
          <a:ext cx="3868340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smtClean="0"/>
            <a:t>Lifting &amp; Handling</a:t>
          </a:r>
          <a:endParaRPr lang="en-GB" sz="3400" kern="1200"/>
        </a:p>
      </dsp:txBody>
      <dsp:txXfrm>
        <a:off x="0" y="1473925"/>
        <a:ext cx="3868340" cy="736737"/>
      </dsp:txXfrm>
    </dsp:sp>
    <dsp:sp modelId="{F7B6A7FF-88E5-1446-B101-9B898C4128CF}">
      <dsp:nvSpPr>
        <dsp:cNvPr id="0" name=""/>
        <dsp:cNvSpPr/>
      </dsp:nvSpPr>
      <dsp:spPr>
        <a:xfrm>
          <a:off x="0" y="2210662"/>
          <a:ext cx="38683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27C8AF-77AE-464E-9077-721403E209BC}">
      <dsp:nvSpPr>
        <dsp:cNvPr id="0" name=""/>
        <dsp:cNvSpPr/>
      </dsp:nvSpPr>
      <dsp:spPr>
        <a:xfrm>
          <a:off x="0" y="2210662"/>
          <a:ext cx="3868340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smtClean="0"/>
            <a:t>Transhipment</a:t>
          </a:r>
          <a:endParaRPr lang="en-GB" sz="3400" kern="1200"/>
        </a:p>
      </dsp:txBody>
      <dsp:txXfrm>
        <a:off x="0" y="2210662"/>
        <a:ext cx="3868340" cy="736737"/>
      </dsp:txXfrm>
    </dsp:sp>
    <dsp:sp modelId="{CF05D38B-6FDD-124B-A301-D096CC0760C4}">
      <dsp:nvSpPr>
        <dsp:cNvPr id="0" name=""/>
        <dsp:cNvSpPr/>
      </dsp:nvSpPr>
      <dsp:spPr>
        <a:xfrm>
          <a:off x="0" y="2947400"/>
          <a:ext cx="386834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8F8A90-22E6-2242-AAC0-C7BB3911F24C}">
      <dsp:nvSpPr>
        <dsp:cNvPr id="0" name=""/>
        <dsp:cNvSpPr/>
      </dsp:nvSpPr>
      <dsp:spPr>
        <a:xfrm>
          <a:off x="0" y="2947400"/>
          <a:ext cx="3868340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400" kern="1200" smtClean="0"/>
            <a:t>Equipment repair</a:t>
          </a:r>
          <a:endParaRPr lang="en-GB" sz="3400" kern="1200"/>
        </a:p>
      </dsp:txBody>
      <dsp:txXfrm>
        <a:off x="0" y="2947400"/>
        <a:ext cx="3868340" cy="736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92AE8-6BBD-2641-A7C6-4E74322EFC61}">
      <dsp:nvSpPr>
        <dsp:cNvPr id="0" name=""/>
        <dsp:cNvSpPr/>
      </dsp:nvSpPr>
      <dsp:spPr>
        <a:xfrm>
          <a:off x="0" y="449"/>
          <a:ext cx="3887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197A99-426A-3B42-A2A5-ABEF138A3614}">
      <dsp:nvSpPr>
        <dsp:cNvPr id="0" name=""/>
        <dsp:cNvSpPr/>
      </dsp:nvSpPr>
      <dsp:spPr>
        <a:xfrm>
          <a:off x="0" y="449"/>
          <a:ext cx="3887391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Rail shunting (Pilot Engine)</a:t>
          </a:r>
          <a:endParaRPr lang="en-GB" sz="1900" kern="1200"/>
        </a:p>
      </dsp:txBody>
      <dsp:txXfrm>
        <a:off x="0" y="449"/>
        <a:ext cx="3887391" cy="736737"/>
      </dsp:txXfrm>
    </dsp:sp>
    <dsp:sp modelId="{3640EB20-4068-484C-BFEE-ED4F47ADACC9}">
      <dsp:nvSpPr>
        <dsp:cNvPr id="0" name=""/>
        <dsp:cNvSpPr/>
      </dsp:nvSpPr>
      <dsp:spPr>
        <a:xfrm>
          <a:off x="0" y="737187"/>
          <a:ext cx="3887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603CCB-9DD5-3545-A768-BFE93F1F3EE0}">
      <dsp:nvSpPr>
        <dsp:cNvPr id="0" name=""/>
        <dsp:cNvSpPr/>
      </dsp:nvSpPr>
      <dsp:spPr>
        <a:xfrm>
          <a:off x="0" y="737187"/>
          <a:ext cx="3887391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Short lines moves (Arrival/ Departure sidings – Terminal and reverse)</a:t>
          </a:r>
          <a:endParaRPr lang="en-GB" sz="1900" kern="1200" dirty="0"/>
        </a:p>
      </dsp:txBody>
      <dsp:txXfrm>
        <a:off x="0" y="737187"/>
        <a:ext cx="3887391" cy="736737"/>
      </dsp:txXfrm>
    </dsp:sp>
    <dsp:sp modelId="{D7554050-0087-3A4B-A33D-190639677AD5}">
      <dsp:nvSpPr>
        <dsp:cNvPr id="0" name=""/>
        <dsp:cNvSpPr/>
      </dsp:nvSpPr>
      <dsp:spPr>
        <a:xfrm>
          <a:off x="0" y="1473925"/>
          <a:ext cx="3887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147C5-4B92-CB48-BB3B-4D0998C3DC54}">
      <dsp:nvSpPr>
        <dsp:cNvPr id="0" name=""/>
        <dsp:cNvSpPr/>
      </dsp:nvSpPr>
      <dsp:spPr>
        <a:xfrm>
          <a:off x="0" y="1473925"/>
          <a:ext cx="3887391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Ground staff activities (Train preparation and administration)</a:t>
          </a:r>
          <a:endParaRPr lang="en-GB" sz="1900" kern="1200"/>
        </a:p>
      </dsp:txBody>
      <dsp:txXfrm>
        <a:off x="0" y="1473925"/>
        <a:ext cx="3887391" cy="736737"/>
      </dsp:txXfrm>
    </dsp:sp>
    <dsp:sp modelId="{DE556877-D787-8D42-9A4C-0C82FC864646}">
      <dsp:nvSpPr>
        <dsp:cNvPr id="0" name=""/>
        <dsp:cNvSpPr/>
      </dsp:nvSpPr>
      <dsp:spPr>
        <a:xfrm>
          <a:off x="0" y="2210662"/>
          <a:ext cx="3887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989664-9E25-DD41-A2B1-64162D50518F}">
      <dsp:nvSpPr>
        <dsp:cNvPr id="0" name=""/>
        <dsp:cNvSpPr/>
      </dsp:nvSpPr>
      <dsp:spPr>
        <a:xfrm>
          <a:off x="0" y="2210662"/>
          <a:ext cx="3887391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Wagon storage</a:t>
          </a:r>
          <a:endParaRPr lang="en-GB" sz="1900" kern="1200"/>
        </a:p>
      </dsp:txBody>
      <dsp:txXfrm>
        <a:off x="0" y="2210662"/>
        <a:ext cx="3887391" cy="736737"/>
      </dsp:txXfrm>
    </dsp:sp>
    <dsp:sp modelId="{4279706B-0347-4E4F-B6BA-1208EAEA0B0D}">
      <dsp:nvSpPr>
        <dsp:cNvPr id="0" name=""/>
        <dsp:cNvSpPr/>
      </dsp:nvSpPr>
      <dsp:spPr>
        <a:xfrm>
          <a:off x="0" y="2947400"/>
          <a:ext cx="388739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55569B-9731-4042-894F-18FDA32762CB}">
      <dsp:nvSpPr>
        <dsp:cNvPr id="0" name=""/>
        <dsp:cNvSpPr/>
      </dsp:nvSpPr>
      <dsp:spPr>
        <a:xfrm>
          <a:off x="0" y="2947400"/>
          <a:ext cx="3887391" cy="736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smtClean="0"/>
            <a:t>Wagon and locomotive maintenance access and service supply</a:t>
          </a:r>
          <a:endParaRPr lang="en-GB" sz="1900" kern="1200"/>
        </a:p>
      </dsp:txBody>
      <dsp:txXfrm>
        <a:off x="0" y="2947400"/>
        <a:ext cx="3887391" cy="7367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299A8-D727-664B-B180-4DC7512A7DA3}">
      <dsp:nvSpPr>
        <dsp:cNvPr id="0" name=""/>
        <dsp:cNvSpPr/>
      </dsp:nvSpPr>
      <dsp:spPr>
        <a:xfrm>
          <a:off x="2028761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err="1" smtClean="0"/>
            <a:t>Govt</a:t>
          </a:r>
          <a:endParaRPr lang="en-GB" sz="3700" kern="1200" dirty="0"/>
        </a:p>
      </dsp:txBody>
      <dsp:txXfrm>
        <a:off x="2054250" y="25489"/>
        <a:ext cx="1515503" cy="819289"/>
      </dsp:txXfrm>
    </dsp:sp>
    <dsp:sp modelId="{7EA063D2-1C70-554C-9ECF-ACD87A9DE627}">
      <dsp:nvSpPr>
        <dsp:cNvPr id="0" name=""/>
        <dsp:cNvSpPr/>
      </dsp:nvSpPr>
      <dsp:spPr>
        <a:xfrm>
          <a:off x="4291457" y="0"/>
          <a:ext cx="1566481" cy="87026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Self</a:t>
          </a:r>
          <a:endParaRPr lang="en-GB" sz="3700" kern="1200" dirty="0"/>
        </a:p>
      </dsp:txBody>
      <dsp:txXfrm>
        <a:off x="4316946" y="25489"/>
        <a:ext cx="1515503" cy="819289"/>
      </dsp:txXfrm>
    </dsp:sp>
    <dsp:sp modelId="{A7795133-9CC9-2C47-8475-BE23AC23CD8D}">
      <dsp:nvSpPr>
        <dsp:cNvPr id="0" name=""/>
        <dsp:cNvSpPr/>
      </dsp:nvSpPr>
      <dsp:spPr>
        <a:xfrm>
          <a:off x="3616999" y="3698637"/>
          <a:ext cx="652700" cy="6527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866D02-D206-F64A-B287-58FB1CEE9BA0}">
      <dsp:nvSpPr>
        <dsp:cNvPr id="0" name=""/>
        <dsp:cNvSpPr/>
      </dsp:nvSpPr>
      <dsp:spPr>
        <a:xfrm rot="240000">
          <a:off x="1984649" y="3418947"/>
          <a:ext cx="3917400" cy="2739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56107-B175-FF4F-B07B-7AA29207F5F4}">
      <dsp:nvSpPr>
        <dsp:cNvPr id="0" name=""/>
        <dsp:cNvSpPr/>
      </dsp:nvSpPr>
      <dsp:spPr>
        <a:xfrm rot="240000">
          <a:off x="4340923" y="2925450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Misaligned incentives</a:t>
          </a:r>
          <a:endParaRPr lang="en-GB" sz="1300" kern="1200" dirty="0"/>
        </a:p>
      </dsp:txBody>
      <dsp:txXfrm>
        <a:off x="4367131" y="2951658"/>
        <a:ext cx="1502159" cy="484448"/>
      </dsp:txXfrm>
    </dsp:sp>
    <dsp:sp modelId="{4DAD6BF1-1EF7-B24B-AF49-A8193A77B032}">
      <dsp:nvSpPr>
        <dsp:cNvPr id="0" name=""/>
        <dsp:cNvSpPr/>
      </dsp:nvSpPr>
      <dsp:spPr>
        <a:xfrm rot="240000">
          <a:off x="4384436" y="2351073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Governance</a:t>
          </a:r>
          <a:endParaRPr lang="en-GB" sz="1300" kern="1200" dirty="0"/>
        </a:p>
      </dsp:txBody>
      <dsp:txXfrm>
        <a:off x="4410644" y="2377281"/>
        <a:ext cx="1502159" cy="484448"/>
      </dsp:txXfrm>
    </dsp:sp>
    <dsp:sp modelId="{097AA4AD-FFDE-0A4B-86DC-A2DF9580F222}">
      <dsp:nvSpPr>
        <dsp:cNvPr id="0" name=""/>
        <dsp:cNvSpPr/>
      </dsp:nvSpPr>
      <dsp:spPr>
        <a:xfrm rot="240000">
          <a:off x="4427950" y="1776696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Administration</a:t>
          </a:r>
          <a:endParaRPr lang="en-GB" sz="1300" kern="1200" dirty="0"/>
        </a:p>
      </dsp:txBody>
      <dsp:txXfrm>
        <a:off x="4454158" y="1802904"/>
        <a:ext cx="1502159" cy="484448"/>
      </dsp:txXfrm>
    </dsp:sp>
    <dsp:sp modelId="{58702D6F-9F4F-3543-8B18-4FC0169EFD22}">
      <dsp:nvSpPr>
        <dsp:cNvPr id="0" name=""/>
        <dsp:cNvSpPr/>
      </dsp:nvSpPr>
      <dsp:spPr>
        <a:xfrm rot="240000">
          <a:off x="4471463" y="1202320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Capacity Custody</a:t>
          </a:r>
          <a:endParaRPr lang="en-GB" sz="1300" kern="1200" dirty="0"/>
        </a:p>
      </dsp:txBody>
      <dsp:txXfrm>
        <a:off x="4497671" y="1228528"/>
        <a:ext cx="1502159" cy="484448"/>
      </dsp:txXfrm>
    </dsp:sp>
    <dsp:sp modelId="{F34DA3AB-2F68-5D41-930D-42A8429A33AA}">
      <dsp:nvSpPr>
        <dsp:cNvPr id="0" name=""/>
        <dsp:cNvSpPr/>
      </dsp:nvSpPr>
      <dsp:spPr>
        <a:xfrm rot="240000">
          <a:off x="2078227" y="2768801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Clarity of purpose</a:t>
          </a:r>
          <a:endParaRPr lang="en-GB" sz="1300" kern="1200" dirty="0"/>
        </a:p>
      </dsp:txBody>
      <dsp:txXfrm>
        <a:off x="2104435" y="2795009"/>
        <a:ext cx="1502159" cy="484448"/>
      </dsp:txXfrm>
    </dsp:sp>
    <dsp:sp modelId="{46DD9492-15F4-354D-95F4-853A2E8B7DAC}">
      <dsp:nvSpPr>
        <dsp:cNvPr id="0" name=""/>
        <dsp:cNvSpPr/>
      </dsp:nvSpPr>
      <dsp:spPr>
        <a:xfrm rot="240000">
          <a:off x="2121741" y="2194425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Objective</a:t>
          </a:r>
          <a:endParaRPr lang="en-GB" sz="1300" kern="1200" dirty="0"/>
        </a:p>
      </dsp:txBody>
      <dsp:txXfrm>
        <a:off x="2147949" y="2220633"/>
        <a:ext cx="1502159" cy="484448"/>
      </dsp:txXfrm>
    </dsp:sp>
    <dsp:sp modelId="{BA8684D3-7A15-D141-AFB9-54C39ED9F79C}">
      <dsp:nvSpPr>
        <dsp:cNvPr id="0" name=""/>
        <dsp:cNvSpPr/>
      </dsp:nvSpPr>
      <dsp:spPr>
        <a:xfrm rot="240000">
          <a:off x="2165254" y="1620048"/>
          <a:ext cx="1554575" cy="536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Enforcement</a:t>
          </a:r>
          <a:endParaRPr lang="en-GB" sz="1300" kern="1200" dirty="0"/>
        </a:p>
      </dsp:txBody>
      <dsp:txXfrm>
        <a:off x="2191462" y="1646256"/>
        <a:ext cx="1502159" cy="484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4B28B-EFEE-6B4B-95E8-01F938F0CC59}">
      <dsp:nvSpPr>
        <dsp:cNvPr id="0" name=""/>
        <dsp:cNvSpPr/>
      </dsp:nvSpPr>
      <dsp:spPr>
        <a:xfrm>
          <a:off x="904" y="1364"/>
          <a:ext cx="7884890" cy="135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900" kern="1200" dirty="0" smtClean="0"/>
            <a:t>EU Commission</a:t>
          </a:r>
          <a:endParaRPr lang="en-GB" sz="5900" kern="1200" dirty="0"/>
        </a:p>
      </dsp:txBody>
      <dsp:txXfrm>
        <a:off x="40669" y="41129"/>
        <a:ext cx="7805360" cy="1278138"/>
      </dsp:txXfrm>
    </dsp:sp>
    <dsp:sp modelId="{70344AFA-1BEB-5048-9FAE-94B1B1A51BAF}">
      <dsp:nvSpPr>
        <dsp:cNvPr id="0" name=""/>
        <dsp:cNvSpPr/>
      </dsp:nvSpPr>
      <dsp:spPr>
        <a:xfrm>
          <a:off x="904" y="1496834"/>
          <a:ext cx="5150654" cy="135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Government Policy</a:t>
          </a:r>
          <a:endParaRPr lang="en-GB" sz="2800" kern="1200" dirty="0"/>
        </a:p>
      </dsp:txBody>
      <dsp:txXfrm>
        <a:off x="40669" y="1536599"/>
        <a:ext cx="5071124" cy="1278138"/>
      </dsp:txXfrm>
    </dsp:sp>
    <dsp:sp modelId="{211306F8-91F1-E042-9817-031F0F1DE548}">
      <dsp:nvSpPr>
        <dsp:cNvPr id="0" name=""/>
        <dsp:cNvSpPr/>
      </dsp:nvSpPr>
      <dsp:spPr>
        <a:xfrm>
          <a:off x="904" y="2992304"/>
          <a:ext cx="2522357" cy="135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Terminals</a:t>
          </a:r>
          <a:endParaRPr lang="en-GB" sz="2800" kern="1200" dirty="0"/>
        </a:p>
      </dsp:txBody>
      <dsp:txXfrm>
        <a:off x="40669" y="3032069"/>
        <a:ext cx="2442827" cy="1278138"/>
      </dsp:txXfrm>
    </dsp:sp>
    <dsp:sp modelId="{6C16DC6A-8698-1B46-BA95-D20AA22B8B9F}">
      <dsp:nvSpPr>
        <dsp:cNvPr id="0" name=""/>
        <dsp:cNvSpPr/>
      </dsp:nvSpPr>
      <dsp:spPr>
        <a:xfrm>
          <a:off x="2629201" y="2992304"/>
          <a:ext cx="2522357" cy="135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Ports </a:t>
          </a:r>
          <a:endParaRPr lang="en-GB" sz="2800" kern="1200" dirty="0"/>
        </a:p>
      </dsp:txBody>
      <dsp:txXfrm>
        <a:off x="2668966" y="3032069"/>
        <a:ext cx="2442827" cy="1278138"/>
      </dsp:txXfrm>
    </dsp:sp>
    <dsp:sp modelId="{99FADE70-3A42-4D46-90C3-40A8F01CED95}">
      <dsp:nvSpPr>
        <dsp:cNvPr id="0" name=""/>
        <dsp:cNvSpPr/>
      </dsp:nvSpPr>
      <dsp:spPr>
        <a:xfrm>
          <a:off x="5363437" y="1496834"/>
          <a:ext cx="2522357" cy="135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Self Regulatory Body</a:t>
          </a:r>
          <a:endParaRPr lang="en-GB" sz="2800" kern="1200" dirty="0"/>
        </a:p>
      </dsp:txBody>
      <dsp:txXfrm>
        <a:off x="5403202" y="1536599"/>
        <a:ext cx="2442827" cy="1278138"/>
      </dsp:txXfrm>
    </dsp:sp>
    <dsp:sp modelId="{025B6E18-4548-054C-872C-CBE7E4A10E74}">
      <dsp:nvSpPr>
        <dsp:cNvPr id="0" name=""/>
        <dsp:cNvSpPr/>
      </dsp:nvSpPr>
      <dsp:spPr>
        <a:xfrm>
          <a:off x="5363437" y="2992304"/>
          <a:ext cx="2522357" cy="1357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Facilities</a:t>
          </a:r>
          <a:endParaRPr lang="en-GB" sz="2800" kern="1200" dirty="0"/>
        </a:p>
      </dsp:txBody>
      <dsp:txXfrm>
        <a:off x="5403202" y="3032069"/>
        <a:ext cx="2442827" cy="1278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52217-0E33-0148-AA09-3BB3DD36C510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2AA85-28C2-8B43-A7F2-7B3F9303E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8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F2CDC-4FCC-EB45-9CD4-A8ACB73280F8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C4868-0CB9-914C-BBE3-B3340D7C5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91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rail-reg.gov.uk/upload/pdf/275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Railways Act 1993 (as amended) (“the 1993 Act”)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Railways Infrastructure (Access and Management) Regulations 2005 (“the 2005 Regulations”)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Guidance on Appeals to ORR under the Railways Infrastructure (Access and Management) Regulations 2005.” This document can be found at the following location: </a:t>
            </a:r>
            <a:r>
              <a:rPr lang="en-GB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http://www.rail-reg.gov.uk/upload/pdf/275.pdf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C4868-0CB9-914C-BBE3-B3340D7C5C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1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91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96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61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9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3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5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01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10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097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01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23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758B0-D7A7-4C2E-8411-279C532E05C7}" type="datetimeFigureOut">
              <a:rPr lang="en-GB" smtClean="0"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F641-E4FB-479D-B005-0481201E4F6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62" y="113778"/>
            <a:ext cx="2049218" cy="4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3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7744"/>
          <a:stretch/>
        </p:blipFill>
        <p:spPr>
          <a:xfrm>
            <a:off x="1051152" y="1228300"/>
            <a:ext cx="6823604" cy="43809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1151" y="5663818"/>
            <a:ext cx="6072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25000"/>
                  </a:schemeClr>
                </a:solidFill>
              </a:rPr>
              <a:t>Duncan Clark</a:t>
            </a:r>
          </a:p>
          <a:p>
            <a:r>
              <a:rPr lang="en-GB" dirty="0" smtClean="0"/>
              <a:t>Director, Strategic Development </a:t>
            </a:r>
          </a:p>
          <a:p>
            <a:r>
              <a:rPr lang="en-GB" dirty="0" smtClean="0"/>
              <a:t>GB </a:t>
            </a:r>
            <a:r>
              <a:rPr lang="en-GB" dirty="0" err="1" smtClean="0"/>
              <a:t>Railfreight</a:t>
            </a:r>
            <a:r>
              <a:rPr lang="en-GB" dirty="0" smtClean="0"/>
              <a:t> (a Hector Rail Group company)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12041" y="389931"/>
            <a:ext cx="5861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>
                <a:latin typeface="Calibri" charset="0"/>
              </a:rPr>
              <a:t>How can access to facilities be improved to support a more competitive rail sector?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regulate?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Capacity management</a:t>
            </a:r>
          </a:p>
          <a:p>
            <a:r>
              <a:rPr lang="en-GB" dirty="0" smtClean="0"/>
              <a:t>Service costs</a:t>
            </a:r>
          </a:p>
          <a:p>
            <a:r>
              <a:rPr lang="en-GB" dirty="0" smtClean="0"/>
              <a:t>Timeliness </a:t>
            </a:r>
          </a:p>
          <a:p>
            <a:r>
              <a:rPr lang="en-GB" dirty="0" smtClean="0"/>
              <a:t>Service level delivery</a:t>
            </a:r>
          </a:p>
          <a:p>
            <a:r>
              <a:rPr lang="en-GB" dirty="0" smtClean="0"/>
              <a:t>Flexibility and responsiveness</a:t>
            </a:r>
          </a:p>
          <a:p>
            <a:r>
              <a:rPr lang="en-GB" dirty="0" smtClean="0"/>
              <a:t>Data/ information transfer</a:t>
            </a:r>
          </a:p>
          <a:p>
            <a:r>
              <a:rPr lang="en-GB" dirty="0" smtClean="0"/>
              <a:t>Innovation and cost management/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6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way forward?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89326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03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&amp; Close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89375"/>
            <a:ext cx="7886700" cy="3623837"/>
          </a:xfrm>
        </p:spPr>
      </p:pic>
    </p:spTree>
    <p:extLst>
      <p:ext uri="{BB962C8B-B14F-4D97-AF65-F5344CB8AC3E}">
        <p14:creationId xmlns:p14="http://schemas.microsoft.com/office/powerpoint/2010/main" val="896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Ports &amp; </a:t>
            </a:r>
            <a:br>
              <a:rPr lang="en-GB" dirty="0" smtClean="0"/>
            </a:br>
            <a:r>
              <a:rPr lang="en-GB" dirty="0" smtClean="0"/>
              <a:t>Terminals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561213" cy="4351338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GB" dirty="0"/>
              <a:t>RAIL FREIGHT INDUSTRY CODE OF </a:t>
            </a:r>
            <a:r>
              <a:rPr lang="en-GB" dirty="0" smtClean="0"/>
              <a:t>PRACTICE 2013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Does not compel facility owners to adopt and conform</a:t>
            </a:r>
          </a:p>
          <a:p>
            <a:pPr>
              <a:buFont typeface="Wingdings" charset="2"/>
              <a:buChar char="§"/>
            </a:pPr>
            <a:r>
              <a:rPr lang="en-GB" dirty="0" smtClean="0"/>
              <a:t>Relies of legislation which is both limited and complex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438" y="943237"/>
            <a:ext cx="4008299" cy="5416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6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UK Ports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29" y="1690689"/>
            <a:ext cx="8594823" cy="4076722"/>
          </a:xfrm>
        </p:spPr>
      </p:pic>
      <p:sp>
        <p:nvSpPr>
          <p:cNvPr id="3" name="TextBox 2"/>
          <p:cNvSpPr txBox="1"/>
          <p:nvPr/>
        </p:nvSpPr>
        <p:spPr>
          <a:xfrm>
            <a:off x="1014211" y="5888151"/>
            <a:ext cx="67050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Specialism in Ports and terminals can and does lead to localised </a:t>
            </a:r>
            <a:r>
              <a:rPr lang="en-GB" dirty="0" smtClean="0"/>
              <a:t>monopolies where limiting supply can positively affect price.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72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Port of Felixstowe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62945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Three (of 7) Freight Operating Companies service three rail freight terminals</a:t>
            </a:r>
          </a:p>
          <a:p>
            <a:r>
              <a:rPr lang="en-GB" sz="2600" dirty="0" smtClean="0"/>
              <a:t>Bespoke Policy for allocation/ auctioning of terminal slots</a:t>
            </a:r>
          </a:p>
          <a:p>
            <a:r>
              <a:rPr lang="en-GB" sz="2600" dirty="0" smtClean="0"/>
              <a:t>Capacity constrained until 2020/1</a:t>
            </a:r>
          </a:p>
          <a:p>
            <a:r>
              <a:rPr lang="en-GB" sz="2600" dirty="0" smtClean="0"/>
              <a:t>2 </a:t>
            </a:r>
            <a:r>
              <a:rPr lang="en-GB" sz="2600" dirty="0"/>
              <a:t>out of every 5 Lo-Lo units being handled by Felixstowe. 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57" y="802042"/>
            <a:ext cx="4093476" cy="58464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83940" y="4885899"/>
            <a:ext cx="954493" cy="9826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4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What's at stake?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5" t="6778"/>
          <a:stretch/>
        </p:blipFill>
        <p:spPr>
          <a:xfrm>
            <a:off x="243190" y="1534293"/>
            <a:ext cx="4920720" cy="3331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097" y="3090465"/>
            <a:ext cx="2792597" cy="16646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05" y="4865980"/>
            <a:ext cx="2867197" cy="17122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05" y="1301662"/>
            <a:ext cx="2814890" cy="167795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8650" y="5404517"/>
            <a:ext cx="4366431" cy="8309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Only two from the three groups are </a:t>
            </a:r>
            <a:r>
              <a:rPr lang="en-GB" sz="2400" smtClean="0"/>
              <a:t>regulated currently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1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Determining factors for access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88082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67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0662"/>
            <a:ext cx="7886700" cy="1325563"/>
          </a:xfrm>
        </p:spPr>
        <p:txBody>
          <a:bodyPr/>
          <a:lstStyle/>
          <a:p>
            <a:r>
              <a:rPr lang="en-GB" dirty="0" smtClean="0"/>
              <a:t>Terminal Features </a:t>
            </a:r>
            <a:r>
              <a:rPr lang="en-GB" smtClean="0"/>
              <a:t>&amp; Ancillary </a:t>
            </a:r>
            <a:r>
              <a:rPr lang="en-GB" dirty="0" smtClean="0"/>
              <a:t>Services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Road Side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3597954"/>
              </p:ext>
            </p:extLst>
          </p:nvPr>
        </p:nvGraphicFramePr>
        <p:xfrm>
          <a:off x="629842" y="2505075"/>
          <a:ext cx="3868340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Rail Side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76797701"/>
              </p:ext>
            </p:extLst>
          </p:nvPr>
        </p:nvGraphicFramePr>
        <p:xfrm>
          <a:off x="4629150" y="2505075"/>
          <a:ext cx="3887391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98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4149"/>
            <a:ext cx="7886700" cy="1076540"/>
          </a:xfrm>
        </p:spPr>
        <p:txBody>
          <a:bodyPr>
            <a:noAutofit/>
          </a:bodyPr>
          <a:lstStyle/>
          <a:p>
            <a:r>
              <a:rPr lang="en-GB" sz="4000" dirty="0" smtClean="0"/>
              <a:t>Access to Facilities and Ancillary Services 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Ports &amp; Terminals Maritime and Inland (e.g. Aggregates, Intermodal)</a:t>
            </a:r>
          </a:p>
          <a:p>
            <a:r>
              <a:rPr lang="en-GB" dirty="0" smtClean="0"/>
              <a:t>Depots (Maintenance and Stabling)</a:t>
            </a:r>
          </a:p>
          <a:p>
            <a:r>
              <a:rPr lang="en-GB" dirty="0" smtClean="0"/>
              <a:t>Yards and Sidings (Stabling/ Crew Change)</a:t>
            </a:r>
          </a:p>
          <a:p>
            <a:r>
              <a:rPr lang="en-GB" dirty="0" smtClean="0"/>
              <a:t>Stations (Passenger and Freight usage)</a:t>
            </a:r>
          </a:p>
          <a:p>
            <a:r>
              <a:rPr lang="en-GB" dirty="0" smtClean="0"/>
              <a:t>Transfer/ Cross Dock/ Warehouse locations</a:t>
            </a:r>
          </a:p>
          <a:p>
            <a:r>
              <a:rPr lang="en-GB" dirty="0" smtClean="0"/>
              <a:t>Fuelling and Vehicle Wash sites</a:t>
            </a:r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677469"/>
            <a:ext cx="7983087" cy="64633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/>
              <a:t>The ability to access and provide own services with own contractors at third party locations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3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7797"/>
            <a:ext cx="7886700" cy="10628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Self Regulation v’s Government Regulation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0851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554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372</Words>
  <Application>Microsoft Macintosh PowerPoint</Application>
  <PresentationFormat>On-screen Show (4:3)</PresentationFormat>
  <Paragraphs>73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Wingdings</vt:lpstr>
      <vt:lpstr>Calibri Light</vt:lpstr>
      <vt:lpstr>Arial</vt:lpstr>
      <vt:lpstr>Calibri</vt:lpstr>
      <vt:lpstr>Office Theme</vt:lpstr>
      <vt:lpstr>PowerPoint Presentation</vt:lpstr>
      <vt:lpstr>UK Ports &amp;  Terminals</vt:lpstr>
      <vt:lpstr>UK Ports </vt:lpstr>
      <vt:lpstr>Port of Felixstowe</vt:lpstr>
      <vt:lpstr>What's at stake?</vt:lpstr>
      <vt:lpstr>Determining factors for access</vt:lpstr>
      <vt:lpstr>Terminal Features &amp; Ancillary Services</vt:lpstr>
      <vt:lpstr>Access to Facilities and Ancillary Services </vt:lpstr>
      <vt:lpstr>Self Regulation v’s Government Regulation</vt:lpstr>
      <vt:lpstr>What to regulate?</vt:lpstr>
      <vt:lpstr>A way forward?</vt:lpstr>
      <vt:lpstr>Question &amp; Close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Harmon</dc:creator>
  <cp:lastModifiedBy>The BOSS  iPad Pro</cp:lastModifiedBy>
  <cp:revision>19</cp:revision>
  <dcterms:created xsi:type="dcterms:W3CDTF">2017-03-02T09:16:27Z</dcterms:created>
  <dcterms:modified xsi:type="dcterms:W3CDTF">2017-03-07T15:32:52Z</dcterms:modified>
</cp:coreProperties>
</file>